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B98E74-EFAA-47C6-9C72-6B1C8B9668D1}" v="526" dt="2025-04-02T00:55:07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2170" y="2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y Hires" userId="c4e7f74a8e42ebf7" providerId="LiveId" clId="{DEB98E74-EFAA-47C6-9C72-6B1C8B9668D1}"/>
    <pc:docChg chg="undo custSel addSld delSld modSld">
      <pc:chgData name="Gary Hires" userId="c4e7f74a8e42ebf7" providerId="LiveId" clId="{DEB98E74-EFAA-47C6-9C72-6B1C8B9668D1}" dt="2025-04-02T00:56:37.061" v="680" actId="6549"/>
      <pc:docMkLst>
        <pc:docMk/>
      </pc:docMkLst>
      <pc:sldChg chg="addSp delSp modSp mod setBg addAnim delAnim">
        <pc:chgData name="Gary Hires" userId="c4e7f74a8e42ebf7" providerId="LiveId" clId="{DEB98E74-EFAA-47C6-9C72-6B1C8B9668D1}" dt="2025-04-01T23:53:24.225" v="447" actId="33524"/>
        <pc:sldMkLst>
          <pc:docMk/>
          <pc:sldMk cId="0" sldId="256"/>
        </pc:sldMkLst>
        <pc:spChg chg="mod">
          <ac:chgData name="Gary Hires" userId="c4e7f74a8e42ebf7" providerId="LiveId" clId="{DEB98E74-EFAA-47C6-9C72-6B1C8B9668D1}" dt="2025-04-01T23:53:24.225" v="447" actId="33524"/>
          <ac:spMkLst>
            <pc:docMk/>
            <pc:sldMk cId="0" sldId="256"/>
            <ac:spMk id="2" creationId="{00000000-0000-0000-0000-000000000000}"/>
          </ac:spMkLst>
        </pc:spChg>
        <pc:spChg chg="mod">
          <ac:chgData name="Gary Hires" userId="c4e7f74a8e42ebf7" providerId="LiveId" clId="{DEB98E74-EFAA-47C6-9C72-6B1C8B9668D1}" dt="2025-03-29T15:45:55.397" v="77" actId="20577"/>
          <ac:spMkLst>
            <pc:docMk/>
            <pc:sldMk cId="0" sldId="256"/>
            <ac:spMk id="3" creationId="{00000000-0000-0000-0000-000000000000}"/>
          </ac:spMkLst>
        </pc:spChg>
        <pc:spChg chg="add">
          <ac:chgData name="Gary Hires" userId="c4e7f74a8e42ebf7" providerId="LiveId" clId="{DEB98E74-EFAA-47C6-9C72-6B1C8B9668D1}" dt="2025-03-29T15:45:40.540" v="8" actId="26606"/>
          <ac:spMkLst>
            <pc:docMk/>
            <pc:sldMk cId="0" sldId="256"/>
            <ac:spMk id="31" creationId="{6F5A5072-7B47-4D32-B52A-4EBBF590B8A5}"/>
          </ac:spMkLst>
        </pc:spChg>
        <pc:spChg chg="add">
          <ac:chgData name="Gary Hires" userId="c4e7f74a8e42ebf7" providerId="LiveId" clId="{DEB98E74-EFAA-47C6-9C72-6B1C8B9668D1}" dt="2025-03-29T15:45:40.540" v="8" actId="26606"/>
          <ac:spMkLst>
            <pc:docMk/>
            <pc:sldMk cId="0" sldId="256"/>
            <ac:spMk id="32" creationId="{9715DAF0-AE1B-46C9-8A6B-DB2AA05AB91D}"/>
          </ac:spMkLst>
        </pc:spChg>
        <pc:spChg chg="add">
          <ac:chgData name="Gary Hires" userId="c4e7f74a8e42ebf7" providerId="LiveId" clId="{DEB98E74-EFAA-47C6-9C72-6B1C8B9668D1}" dt="2025-03-29T15:45:40.540" v="8" actId="26606"/>
          <ac:spMkLst>
            <pc:docMk/>
            <pc:sldMk cId="0" sldId="256"/>
            <ac:spMk id="33" creationId="{6016219D-510E-4184-9090-6D5578A87BD1}"/>
          </ac:spMkLst>
        </pc:spChg>
        <pc:spChg chg="add">
          <ac:chgData name="Gary Hires" userId="c4e7f74a8e42ebf7" providerId="LiveId" clId="{DEB98E74-EFAA-47C6-9C72-6B1C8B9668D1}" dt="2025-03-29T15:45:40.540" v="8" actId="26606"/>
          <ac:spMkLst>
            <pc:docMk/>
            <pc:sldMk cId="0" sldId="256"/>
            <ac:spMk id="34" creationId="{AFF4A713-7B75-4B21-90D7-5AB19547C728}"/>
          </ac:spMkLst>
        </pc:spChg>
        <pc:spChg chg="add">
          <ac:chgData name="Gary Hires" userId="c4e7f74a8e42ebf7" providerId="LiveId" clId="{DEB98E74-EFAA-47C6-9C72-6B1C8B9668D1}" dt="2025-03-29T15:45:40.540" v="8" actId="26606"/>
          <ac:spMkLst>
            <pc:docMk/>
            <pc:sldMk cId="0" sldId="256"/>
            <ac:spMk id="35" creationId="{DC631C0B-6DA6-4E57-8231-CE32B3434A7E}"/>
          </ac:spMkLst>
        </pc:spChg>
        <pc:spChg chg="add">
          <ac:chgData name="Gary Hires" userId="c4e7f74a8e42ebf7" providerId="LiveId" clId="{DEB98E74-EFAA-47C6-9C72-6B1C8B9668D1}" dt="2025-03-29T15:45:40.540" v="8" actId="26606"/>
          <ac:spMkLst>
            <pc:docMk/>
            <pc:sldMk cId="0" sldId="256"/>
            <ac:spMk id="36" creationId="{C29501E6-A978-4A61-9689-9085AF97A53A}"/>
          </ac:spMkLst>
        </pc:spChg>
      </pc:sldChg>
      <pc:sldChg chg="addSp delSp modSp mod setBg">
        <pc:chgData name="Gary Hires" userId="c4e7f74a8e42ebf7" providerId="LiveId" clId="{DEB98E74-EFAA-47C6-9C72-6B1C8B9668D1}" dt="2025-03-29T19:56:49.729" v="238" actId="14100"/>
        <pc:sldMkLst>
          <pc:docMk/>
          <pc:sldMk cId="0" sldId="257"/>
        </pc:sldMkLst>
        <pc:spChg chg="mod">
          <ac:chgData name="Gary Hires" userId="c4e7f74a8e42ebf7" providerId="LiveId" clId="{DEB98E74-EFAA-47C6-9C72-6B1C8B9668D1}" dt="2025-03-29T19:56:07.880" v="231" actId="26606"/>
          <ac:spMkLst>
            <pc:docMk/>
            <pc:sldMk cId="0" sldId="257"/>
            <ac:spMk id="2" creationId="{00000000-0000-0000-0000-000000000000}"/>
          </ac:spMkLst>
        </pc:spChg>
        <pc:spChg chg="add mod">
          <ac:chgData name="Gary Hires" userId="c4e7f74a8e42ebf7" providerId="LiveId" clId="{DEB98E74-EFAA-47C6-9C72-6B1C8B9668D1}" dt="2025-03-29T19:56:42.751" v="236" actId="1076"/>
          <ac:spMkLst>
            <pc:docMk/>
            <pc:sldMk cId="0" sldId="257"/>
            <ac:spMk id="4" creationId="{282DDC4D-88E8-CE1C-6486-262A1D801D9F}"/>
          </ac:spMkLst>
        </pc:spChg>
        <pc:spChg chg="add mod">
          <ac:chgData name="Gary Hires" userId="c4e7f74a8e42ebf7" providerId="LiveId" clId="{DEB98E74-EFAA-47C6-9C72-6B1C8B9668D1}" dt="2025-03-29T19:56:42.751" v="236" actId="1076"/>
          <ac:spMkLst>
            <pc:docMk/>
            <pc:sldMk cId="0" sldId="257"/>
            <ac:spMk id="6" creationId="{875DE6DE-4603-8DB4-63CF-69C48903A47A}"/>
          </ac:spMkLst>
        </pc:spChg>
        <pc:spChg chg="add mod">
          <ac:chgData name="Gary Hires" userId="c4e7f74a8e42ebf7" providerId="LiveId" clId="{DEB98E74-EFAA-47C6-9C72-6B1C8B9668D1}" dt="2025-03-29T19:56:42.751" v="236" actId="1076"/>
          <ac:spMkLst>
            <pc:docMk/>
            <pc:sldMk cId="0" sldId="257"/>
            <ac:spMk id="7" creationId="{07ED945D-6ABC-2A53-1909-99CD3AA21E20}"/>
          </ac:spMkLst>
        </pc:spChg>
        <pc:spChg chg="add">
          <ac:chgData name="Gary Hires" userId="c4e7f74a8e42ebf7" providerId="LiveId" clId="{DEB98E74-EFAA-47C6-9C72-6B1C8B9668D1}" dt="2025-03-29T19:56:07.880" v="231" actId="26606"/>
          <ac:spMkLst>
            <pc:docMk/>
            <pc:sldMk cId="0" sldId="257"/>
            <ac:spMk id="78" creationId="{BACC6370-2D7E-4714-9D71-7542949D7D5D}"/>
          </ac:spMkLst>
        </pc:spChg>
        <pc:spChg chg="add">
          <ac:chgData name="Gary Hires" userId="c4e7f74a8e42ebf7" providerId="LiveId" clId="{DEB98E74-EFAA-47C6-9C72-6B1C8B9668D1}" dt="2025-03-29T19:56:07.880" v="231" actId="26606"/>
          <ac:spMkLst>
            <pc:docMk/>
            <pc:sldMk cId="0" sldId="257"/>
            <ac:spMk id="80" creationId="{F68B3F68-107C-434F-AA38-110D5EA91B85}"/>
          </ac:spMkLst>
        </pc:spChg>
        <pc:spChg chg="add">
          <ac:chgData name="Gary Hires" userId="c4e7f74a8e42ebf7" providerId="LiveId" clId="{DEB98E74-EFAA-47C6-9C72-6B1C8B9668D1}" dt="2025-03-29T19:56:07.880" v="231" actId="26606"/>
          <ac:spMkLst>
            <pc:docMk/>
            <pc:sldMk cId="0" sldId="257"/>
            <ac:spMk id="82" creationId="{AAD0DBB9-1A4B-4391-81D4-CB19F9AB918A}"/>
          </ac:spMkLst>
        </pc:spChg>
        <pc:spChg chg="add">
          <ac:chgData name="Gary Hires" userId="c4e7f74a8e42ebf7" providerId="LiveId" clId="{DEB98E74-EFAA-47C6-9C72-6B1C8B9668D1}" dt="2025-03-29T19:56:07.880" v="231" actId="26606"/>
          <ac:spMkLst>
            <pc:docMk/>
            <pc:sldMk cId="0" sldId="257"/>
            <ac:spMk id="84" creationId="{063BBA22-50EA-4C4D-BE05-F1CE4E63AA56}"/>
          </ac:spMkLst>
        </pc:spChg>
        <pc:graphicFrameChg chg="add mod modGraphic">
          <ac:chgData name="Gary Hires" userId="c4e7f74a8e42ebf7" providerId="LiveId" clId="{DEB98E74-EFAA-47C6-9C72-6B1C8B9668D1}" dt="2025-03-29T19:56:49.729" v="238" actId="14100"/>
          <ac:graphicFrameMkLst>
            <pc:docMk/>
            <pc:sldMk cId="0" sldId="257"/>
            <ac:graphicFrameMk id="73" creationId="{AD47A71E-69B3-3F45-DD2B-05009B3B6FDF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3-29T19:59:30.608" v="263" actId="20577"/>
        <pc:sldMkLst>
          <pc:docMk/>
          <pc:sldMk cId="0" sldId="258"/>
        </pc:sldMkLst>
        <pc:spChg chg="mod">
          <ac:chgData name="Gary Hires" userId="c4e7f74a8e42ebf7" providerId="LiveId" clId="{DEB98E74-EFAA-47C6-9C72-6B1C8B9668D1}" dt="2025-03-29T15:49:11.833" v="106" actId="26606"/>
          <ac:spMkLst>
            <pc:docMk/>
            <pc:sldMk cId="0" sldId="258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9:58:07.401" v="245" actId="26606"/>
          <ac:spMkLst>
            <pc:docMk/>
            <pc:sldMk cId="0" sldId="258"/>
            <ac:spMk id="29" creationId="{BACC6370-2D7E-4714-9D71-7542949D7D5D}"/>
          </ac:spMkLst>
        </pc:spChg>
        <pc:spChg chg="add">
          <ac:chgData name="Gary Hires" userId="c4e7f74a8e42ebf7" providerId="LiveId" clId="{DEB98E74-EFAA-47C6-9C72-6B1C8B9668D1}" dt="2025-03-29T19:58:07.401" v="245" actId="26606"/>
          <ac:spMkLst>
            <pc:docMk/>
            <pc:sldMk cId="0" sldId="258"/>
            <ac:spMk id="30" creationId="{F68B3F68-107C-434F-AA38-110D5EA91B85}"/>
          </ac:spMkLst>
        </pc:spChg>
        <pc:spChg chg="add">
          <ac:chgData name="Gary Hires" userId="c4e7f74a8e42ebf7" providerId="LiveId" clId="{DEB98E74-EFAA-47C6-9C72-6B1C8B9668D1}" dt="2025-03-29T19:58:07.401" v="245" actId="26606"/>
          <ac:spMkLst>
            <pc:docMk/>
            <pc:sldMk cId="0" sldId="258"/>
            <ac:spMk id="31" creationId="{AAD0DBB9-1A4B-4391-81D4-CB19F9AB918A}"/>
          </ac:spMkLst>
        </pc:spChg>
        <pc:spChg chg="add">
          <ac:chgData name="Gary Hires" userId="c4e7f74a8e42ebf7" providerId="LiveId" clId="{DEB98E74-EFAA-47C6-9C72-6B1C8B9668D1}" dt="2025-03-29T19:58:07.401" v="245" actId="26606"/>
          <ac:spMkLst>
            <pc:docMk/>
            <pc:sldMk cId="0" sldId="258"/>
            <ac:spMk id="33" creationId="{063BBA22-50EA-4C4D-BE05-F1CE4E63AA56}"/>
          </ac:spMkLst>
        </pc:spChg>
        <pc:graphicFrameChg chg="add mod modGraphic">
          <ac:chgData name="Gary Hires" userId="c4e7f74a8e42ebf7" providerId="LiveId" clId="{DEB98E74-EFAA-47C6-9C72-6B1C8B9668D1}" dt="2025-03-29T19:59:30.608" v="263" actId="20577"/>
          <ac:graphicFrameMkLst>
            <pc:docMk/>
            <pc:sldMk cId="0" sldId="258"/>
            <ac:graphicFrameMk id="26" creationId="{5E7B4726-8C97-DD96-534D-874362A0DFFA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3-29T15:54:55.629" v="207" actId="26606"/>
        <pc:sldMkLst>
          <pc:docMk/>
          <pc:sldMk cId="0" sldId="259"/>
        </pc:sldMkLst>
        <pc:spChg chg="mod">
          <ac:chgData name="Gary Hires" userId="c4e7f74a8e42ebf7" providerId="LiveId" clId="{DEB98E74-EFAA-47C6-9C72-6B1C8B9668D1}" dt="2025-03-29T15:47:55.751" v="90" actId="26606"/>
          <ac:spMkLst>
            <pc:docMk/>
            <pc:sldMk cId="0" sldId="259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5:54:55.629" v="207" actId="26606"/>
          <ac:spMkLst>
            <pc:docMk/>
            <pc:sldMk cId="0" sldId="259"/>
            <ac:spMk id="49" creationId="{BACC6370-2D7E-4714-9D71-7542949D7D5D}"/>
          </ac:spMkLst>
        </pc:spChg>
        <pc:spChg chg="add">
          <ac:chgData name="Gary Hires" userId="c4e7f74a8e42ebf7" providerId="LiveId" clId="{DEB98E74-EFAA-47C6-9C72-6B1C8B9668D1}" dt="2025-03-29T15:54:55.629" v="207" actId="26606"/>
          <ac:spMkLst>
            <pc:docMk/>
            <pc:sldMk cId="0" sldId="259"/>
            <ac:spMk id="51" creationId="{F68B3F68-107C-434F-AA38-110D5EA91B85}"/>
          </ac:spMkLst>
        </pc:spChg>
        <pc:spChg chg="add">
          <ac:chgData name="Gary Hires" userId="c4e7f74a8e42ebf7" providerId="LiveId" clId="{DEB98E74-EFAA-47C6-9C72-6B1C8B9668D1}" dt="2025-03-29T15:54:55.629" v="207" actId="26606"/>
          <ac:spMkLst>
            <pc:docMk/>
            <pc:sldMk cId="0" sldId="259"/>
            <ac:spMk id="53" creationId="{AAD0DBB9-1A4B-4391-81D4-CB19F9AB918A}"/>
          </ac:spMkLst>
        </pc:spChg>
        <pc:spChg chg="add">
          <ac:chgData name="Gary Hires" userId="c4e7f74a8e42ebf7" providerId="LiveId" clId="{DEB98E74-EFAA-47C6-9C72-6B1C8B9668D1}" dt="2025-03-29T15:54:55.629" v="207" actId="26606"/>
          <ac:spMkLst>
            <pc:docMk/>
            <pc:sldMk cId="0" sldId="259"/>
            <ac:spMk id="55" creationId="{063BBA22-50EA-4C4D-BE05-F1CE4E63AA56}"/>
          </ac:spMkLst>
        </pc:spChg>
        <pc:graphicFrameChg chg="add mod modGraphic">
          <ac:chgData name="Gary Hires" userId="c4e7f74a8e42ebf7" providerId="LiveId" clId="{DEB98E74-EFAA-47C6-9C72-6B1C8B9668D1}" dt="2025-03-29T15:54:55.629" v="207" actId="26606"/>
          <ac:graphicFrameMkLst>
            <pc:docMk/>
            <pc:sldMk cId="0" sldId="259"/>
            <ac:graphicFrameMk id="33" creationId="{F52A0558-91E6-A114-054E-8252AAFFB5CD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4-02T00:05:30.198" v="475" actId="20577"/>
        <pc:sldMkLst>
          <pc:docMk/>
          <pc:sldMk cId="0" sldId="260"/>
        </pc:sldMkLst>
        <pc:spChg chg="mod">
          <ac:chgData name="Gary Hires" userId="c4e7f74a8e42ebf7" providerId="LiveId" clId="{DEB98E74-EFAA-47C6-9C72-6B1C8B9668D1}" dt="2025-03-29T20:09:59.501" v="287" actId="26606"/>
          <ac:spMkLst>
            <pc:docMk/>
            <pc:sldMk cId="0" sldId="260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20:09:59.501" v="287" actId="26606"/>
          <ac:spMkLst>
            <pc:docMk/>
            <pc:sldMk cId="0" sldId="260"/>
            <ac:spMk id="80" creationId="{BACC6370-2D7E-4714-9D71-7542949D7D5D}"/>
          </ac:spMkLst>
        </pc:spChg>
        <pc:spChg chg="add">
          <ac:chgData name="Gary Hires" userId="c4e7f74a8e42ebf7" providerId="LiveId" clId="{DEB98E74-EFAA-47C6-9C72-6B1C8B9668D1}" dt="2025-03-29T20:09:59.501" v="287" actId="26606"/>
          <ac:spMkLst>
            <pc:docMk/>
            <pc:sldMk cId="0" sldId="260"/>
            <ac:spMk id="82" creationId="{F68B3F68-107C-434F-AA38-110D5EA91B85}"/>
          </ac:spMkLst>
        </pc:spChg>
        <pc:spChg chg="add">
          <ac:chgData name="Gary Hires" userId="c4e7f74a8e42ebf7" providerId="LiveId" clId="{DEB98E74-EFAA-47C6-9C72-6B1C8B9668D1}" dt="2025-03-29T20:09:59.501" v="287" actId="26606"/>
          <ac:spMkLst>
            <pc:docMk/>
            <pc:sldMk cId="0" sldId="260"/>
            <ac:spMk id="84" creationId="{AAD0DBB9-1A4B-4391-81D4-CB19F9AB918A}"/>
          </ac:spMkLst>
        </pc:spChg>
        <pc:spChg chg="add">
          <ac:chgData name="Gary Hires" userId="c4e7f74a8e42ebf7" providerId="LiveId" clId="{DEB98E74-EFAA-47C6-9C72-6B1C8B9668D1}" dt="2025-03-29T20:09:59.501" v="287" actId="26606"/>
          <ac:spMkLst>
            <pc:docMk/>
            <pc:sldMk cId="0" sldId="260"/>
            <ac:spMk id="86" creationId="{063BBA22-50EA-4C4D-BE05-F1CE4E63AA56}"/>
          </ac:spMkLst>
        </pc:spChg>
        <pc:graphicFrameChg chg="add mod modGraphic">
          <ac:chgData name="Gary Hires" userId="c4e7f74a8e42ebf7" providerId="LiveId" clId="{DEB98E74-EFAA-47C6-9C72-6B1C8B9668D1}" dt="2025-04-02T00:05:30.198" v="475" actId="20577"/>
          <ac:graphicFrameMkLst>
            <pc:docMk/>
            <pc:sldMk cId="0" sldId="260"/>
            <ac:graphicFrameMk id="43" creationId="{6965CD75-DE33-451E-8F23-88CE9B0A20DC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3-29T20:10:58.030" v="302" actId="403"/>
        <pc:sldMkLst>
          <pc:docMk/>
          <pc:sldMk cId="0" sldId="261"/>
        </pc:sldMkLst>
        <pc:spChg chg="mod">
          <ac:chgData name="Gary Hires" userId="c4e7f74a8e42ebf7" providerId="LiveId" clId="{DEB98E74-EFAA-47C6-9C72-6B1C8B9668D1}" dt="2025-03-29T15:50:08.986" v="118" actId="26606"/>
          <ac:spMkLst>
            <pc:docMk/>
            <pc:sldMk cId="0" sldId="261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5:54:20.053" v="201" actId="26606"/>
          <ac:spMkLst>
            <pc:docMk/>
            <pc:sldMk cId="0" sldId="261"/>
            <ac:spMk id="41" creationId="{BACC6370-2D7E-4714-9D71-7542949D7D5D}"/>
          </ac:spMkLst>
        </pc:spChg>
        <pc:spChg chg="add">
          <ac:chgData name="Gary Hires" userId="c4e7f74a8e42ebf7" providerId="LiveId" clId="{DEB98E74-EFAA-47C6-9C72-6B1C8B9668D1}" dt="2025-03-29T15:54:20.053" v="201" actId="26606"/>
          <ac:spMkLst>
            <pc:docMk/>
            <pc:sldMk cId="0" sldId="261"/>
            <ac:spMk id="43" creationId="{F68B3F68-107C-434F-AA38-110D5EA91B85}"/>
          </ac:spMkLst>
        </pc:spChg>
        <pc:spChg chg="add">
          <ac:chgData name="Gary Hires" userId="c4e7f74a8e42ebf7" providerId="LiveId" clId="{DEB98E74-EFAA-47C6-9C72-6B1C8B9668D1}" dt="2025-03-29T15:54:20.053" v="201" actId="26606"/>
          <ac:spMkLst>
            <pc:docMk/>
            <pc:sldMk cId="0" sldId="261"/>
            <ac:spMk id="45" creationId="{AAD0DBB9-1A4B-4391-81D4-CB19F9AB918A}"/>
          </ac:spMkLst>
        </pc:spChg>
        <pc:spChg chg="add">
          <ac:chgData name="Gary Hires" userId="c4e7f74a8e42ebf7" providerId="LiveId" clId="{DEB98E74-EFAA-47C6-9C72-6B1C8B9668D1}" dt="2025-03-29T15:54:20.053" v="201" actId="26606"/>
          <ac:spMkLst>
            <pc:docMk/>
            <pc:sldMk cId="0" sldId="261"/>
            <ac:spMk id="47" creationId="{063BBA22-50EA-4C4D-BE05-F1CE4E63AA56}"/>
          </ac:spMkLst>
        </pc:spChg>
        <pc:graphicFrameChg chg="add mod modGraphic">
          <ac:chgData name="Gary Hires" userId="c4e7f74a8e42ebf7" providerId="LiveId" clId="{DEB98E74-EFAA-47C6-9C72-6B1C8B9668D1}" dt="2025-03-29T20:10:58.030" v="302" actId="403"/>
          <ac:graphicFrameMkLst>
            <pc:docMk/>
            <pc:sldMk cId="0" sldId="261"/>
            <ac:graphicFrameMk id="36" creationId="{22246532-5864-8C54-827B-E7F5F4F7E7D1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4-02T00:56:37.061" v="680" actId="6549"/>
        <pc:sldMkLst>
          <pc:docMk/>
          <pc:sldMk cId="0" sldId="262"/>
        </pc:sldMkLst>
        <pc:spChg chg="mod">
          <ac:chgData name="Gary Hires" userId="c4e7f74a8e42ebf7" providerId="LiveId" clId="{DEB98E74-EFAA-47C6-9C72-6B1C8B9668D1}" dt="2025-04-02T00:56:37.061" v="680" actId="6549"/>
          <ac:spMkLst>
            <pc:docMk/>
            <pc:sldMk cId="0" sldId="262"/>
            <ac:spMk id="2" creationId="{00000000-0000-0000-0000-000000000000}"/>
          </ac:spMkLst>
        </pc:spChg>
        <pc:spChg chg="add del">
          <ac:chgData name="Gary Hires" userId="c4e7f74a8e42ebf7" providerId="LiveId" clId="{DEB98E74-EFAA-47C6-9C72-6B1C8B9668D1}" dt="2025-03-29T20:11:58.757" v="307" actId="26606"/>
          <ac:spMkLst>
            <pc:docMk/>
            <pc:sldMk cId="0" sldId="262"/>
            <ac:spMk id="37" creationId="{BACC6370-2D7E-4714-9D71-7542949D7D5D}"/>
          </ac:spMkLst>
        </pc:spChg>
        <pc:spChg chg="add del">
          <ac:chgData name="Gary Hires" userId="c4e7f74a8e42ebf7" providerId="LiveId" clId="{DEB98E74-EFAA-47C6-9C72-6B1C8B9668D1}" dt="2025-03-29T20:11:58.757" v="307" actId="26606"/>
          <ac:spMkLst>
            <pc:docMk/>
            <pc:sldMk cId="0" sldId="262"/>
            <ac:spMk id="39" creationId="{F68B3F68-107C-434F-AA38-110D5EA91B85}"/>
          </ac:spMkLst>
        </pc:spChg>
        <pc:spChg chg="add del">
          <ac:chgData name="Gary Hires" userId="c4e7f74a8e42ebf7" providerId="LiveId" clId="{DEB98E74-EFAA-47C6-9C72-6B1C8B9668D1}" dt="2025-03-29T20:11:58.757" v="307" actId="26606"/>
          <ac:spMkLst>
            <pc:docMk/>
            <pc:sldMk cId="0" sldId="262"/>
            <ac:spMk id="41" creationId="{AAD0DBB9-1A4B-4391-81D4-CB19F9AB918A}"/>
          </ac:spMkLst>
        </pc:spChg>
        <pc:spChg chg="add del">
          <ac:chgData name="Gary Hires" userId="c4e7f74a8e42ebf7" providerId="LiveId" clId="{DEB98E74-EFAA-47C6-9C72-6B1C8B9668D1}" dt="2025-03-29T20:11:58.757" v="307" actId="26606"/>
          <ac:spMkLst>
            <pc:docMk/>
            <pc:sldMk cId="0" sldId="262"/>
            <ac:spMk id="43" creationId="{063BBA22-50EA-4C4D-BE05-F1CE4E63AA56}"/>
          </ac:spMkLst>
        </pc:spChg>
        <pc:graphicFrameChg chg="add mod modGraphic">
          <ac:chgData name="Gary Hires" userId="c4e7f74a8e42ebf7" providerId="LiveId" clId="{DEB98E74-EFAA-47C6-9C72-6B1C8B9668D1}" dt="2025-03-29T20:18:48.672" v="446"/>
          <ac:graphicFrameMkLst>
            <pc:docMk/>
            <pc:sldMk cId="0" sldId="262"/>
            <ac:graphicFrameMk id="32" creationId="{18FCABE5-95C5-84DC-4C32-BCA377585AEF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4-02T00:42:47.937" v="617" actId="20577"/>
        <pc:sldMkLst>
          <pc:docMk/>
          <pc:sldMk cId="0" sldId="263"/>
        </pc:sldMkLst>
        <pc:spChg chg="mod">
          <ac:chgData name="Gary Hires" userId="c4e7f74a8e42ebf7" providerId="LiveId" clId="{DEB98E74-EFAA-47C6-9C72-6B1C8B9668D1}" dt="2025-03-29T15:51:35.535" v="171" actId="26606"/>
          <ac:spMkLst>
            <pc:docMk/>
            <pc:sldMk cId="0" sldId="263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5:51:35.535" v="171" actId="26606"/>
          <ac:spMkLst>
            <pc:docMk/>
            <pc:sldMk cId="0" sldId="263"/>
            <ac:spMk id="9" creationId="{BACC6370-2D7E-4714-9D71-7542949D7D5D}"/>
          </ac:spMkLst>
        </pc:spChg>
        <pc:spChg chg="add">
          <ac:chgData name="Gary Hires" userId="c4e7f74a8e42ebf7" providerId="LiveId" clId="{DEB98E74-EFAA-47C6-9C72-6B1C8B9668D1}" dt="2025-03-29T15:51:35.535" v="171" actId="26606"/>
          <ac:spMkLst>
            <pc:docMk/>
            <pc:sldMk cId="0" sldId="263"/>
            <ac:spMk id="11" creationId="{F68B3F68-107C-434F-AA38-110D5EA91B85}"/>
          </ac:spMkLst>
        </pc:spChg>
        <pc:spChg chg="add">
          <ac:chgData name="Gary Hires" userId="c4e7f74a8e42ebf7" providerId="LiveId" clId="{DEB98E74-EFAA-47C6-9C72-6B1C8B9668D1}" dt="2025-03-29T15:51:35.535" v="171" actId="26606"/>
          <ac:spMkLst>
            <pc:docMk/>
            <pc:sldMk cId="0" sldId="263"/>
            <ac:spMk id="13" creationId="{AAD0DBB9-1A4B-4391-81D4-CB19F9AB918A}"/>
          </ac:spMkLst>
        </pc:spChg>
        <pc:spChg chg="add">
          <ac:chgData name="Gary Hires" userId="c4e7f74a8e42ebf7" providerId="LiveId" clId="{DEB98E74-EFAA-47C6-9C72-6B1C8B9668D1}" dt="2025-03-29T15:51:35.535" v="171" actId="26606"/>
          <ac:spMkLst>
            <pc:docMk/>
            <pc:sldMk cId="0" sldId="263"/>
            <ac:spMk id="15" creationId="{063BBA22-50EA-4C4D-BE05-F1CE4E63AA56}"/>
          </ac:spMkLst>
        </pc:spChg>
        <pc:graphicFrameChg chg="add mod">
          <ac:chgData name="Gary Hires" userId="c4e7f74a8e42ebf7" providerId="LiveId" clId="{DEB98E74-EFAA-47C6-9C72-6B1C8B9668D1}" dt="2025-04-02T00:42:47.937" v="617" actId="20577"/>
          <ac:graphicFrameMkLst>
            <pc:docMk/>
            <pc:sldMk cId="0" sldId="263"/>
            <ac:graphicFrameMk id="5" creationId="{E3CB1959-DD6C-B303-88DF-3E4FF1936222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3-29T15:52:11.799" v="174" actId="26606"/>
        <pc:sldMkLst>
          <pc:docMk/>
          <pc:sldMk cId="0" sldId="264"/>
        </pc:sldMkLst>
        <pc:spChg chg="mod">
          <ac:chgData name="Gary Hires" userId="c4e7f74a8e42ebf7" providerId="LiveId" clId="{DEB98E74-EFAA-47C6-9C72-6B1C8B9668D1}" dt="2025-03-29T15:52:11.799" v="174" actId="26606"/>
          <ac:spMkLst>
            <pc:docMk/>
            <pc:sldMk cId="0" sldId="264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5:52:11.799" v="174" actId="26606"/>
          <ac:spMkLst>
            <pc:docMk/>
            <pc:sldMk cId="0" sldId="264"/>
            <ac:spMk id="17" creationId="{BACC6370-2D7E-4714-9D71-7542949D7D5D}"/>
          </ac:spMkLst>
        </pc:spChg>
        <pc:spChg chg="add">
          <ac:chgData name="Gary Hires" userId="c4e7f74a8e42ebf7" providerId="LiveId" clId="{DEB98E74-EFAA-47C6-9C72-6B1C8B9668D1}" dt="2025-03-29T15:52:11.799" v="174" actId="26606"/>
          <ac:spMkLst>
            <pc:docMk/>
            <pc:sldMk cId="0" sldId="264"/>
            <ac:spMk id="18" creationId="{F68B3F68-107C-434F-AA38-110D5EA91B85}"/>
          </ac:spMkLst>
        </pc:spChg>
        <pc:spChg chg="add">
          <ac:chgData name="Gary Hires" userId="c4e7f74a8e42ebf7" providerId="LiveId" clId="{DEB98E74-EFAA-47C6-9C72-6B1C8B9668D1}" dt="2025-03-29T15:52:11.799" v="174" actId="26606"/>
          <ac:spMkLst>
            <pc:docMk/>
            <pc:sldMk cId="0" sldId="264"/>
            <ac:spMk id="19" creationId="{AAD0DBB9-1A4B-4391-81D4-CB19F9AB918A}"/>
          </ac:spMkLst>
        </pc:spChg>
        <pc:spChg chg="add">
          <ac:chgData name="Gary Hires" userId="c4e7f74a8e42ebf7" providerId="LiveId" clId="{DEB98E74-EFAA-47C6-9C72-6B1C8B9668D1}" dt="2025-03-29T15:52:11.799" v="174" actId="26606"/>
          <ac:spMkLst>
            <pc:docMk/>
            <pc:sldMk cId="0" sldId="264"/>
            <ac:spMk id="20" creationId="{063BBA22-50EA-4C4D-BE05-F1CE4E63AA56}"/>
          </ac:spMkLst>
        </pc:spChg>
        <pc:graphicFrameChg chg="add">
          <ac:chgData name="Gary Hires" userId="c4e7f74a8e42ebf7" providerId="LiveId" clId="{DEB98E74-EFAA-47C6-9C72-6B1C8B9668D1}" dt="2025-03-29T15:52:11.799" v="174" actId="26606"/>
          <ac:graphicFrameMkLst>
            <pc:docMk/>
            <pc:sldMk cId="0" sldId="264"/>
            <ac:graphicFrameMk id="21" creationId="{B4F945D1-0525-B04B-E122-C936515F7AF7}"/>
          </ac:graphicFrameMkLst>
        </pc:graphicFrameChg>
      </pc:sldChg>
      <pc:sldChg chg="addSp delSp modSp del mod setBg">
        <pc:chgData name="Gary Hires" userId="c4e7f74a8e42ebf7" providerId="LiveId" clId="{DEB98E74-EFAA-47C6-9C72-6B1C8B9668D1}" dt="2025-04-02T00:53:47.475" v="644" actId="2696"/>
        <pc:sldMkLst>
          <pc:docMk/>
          <pc:sldMk cId="0" sldId="265"/>
        </pc:sldMkLst>
        <pc:spChg chg="mod">
          <ac:chgData name="Gary Hires" userId="c4e7f74a8e42ebf7" providerId="LiveId" clId="{DEB98E74-EFAA-47C6-9C72-6B1C8B9668D1}" dt="2025-04-02T00:51:59.713" v="619" actId="21"/>
          <ac:spMkLst>
            <pc:docMk/>
            <pc:sldMk cId="0" sldId="265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5:52:22.106" v="175" actId="26606"/>
          <ac:spMkLst>
            <pc:docMk/>
            <pc:sldMk cId="0" sldId="265"/>
            <ac:spMk id="10" creationId="{B50AB553-2A96-4A92-96F2-93548E096954}"/>
          </ac:spMkLst>
        </pc:spChg>
        <pc:graphicFrameChg chg="add">
          <ac:chgData name="Gary Hires" userId="c4e7f74a8e42ebf7" providerId="LiveId" clId="{DEB98E74-EFAA-47C6-9C72-6B1C8B9668D1}" dt="2025-03-29T15:52:22.106" v="175" actId="26606"/>
          <ac:graphicFrameMkLst>
            <pc:docMk/>
            <pc:sldMk cId="0" sldId="265"/>
            <ac:graphicFrameMk id="5" creationId="{6AF03245-8701-B059-1913-DD9A577555A0}"/>
          </ac:graphicFrameMkLst>
        </pc:graphicFrameChg>
        <pc:picChg chg="add mod">
          <ac:chgData name="Gary Hires" userId="c4e7f74a8e42ebf7" providerId="LiveId" clId="{DEB98E74-EFAA-47C6-9C72-6B1C8B9668D1}" dt="2025-04-02T00:52:40.456" v="627" actId="1076"/>
          <ac:picMkLst>
            <pc:docMk/>
            <pc:sldMk cId="0" sldId="265"/>
            <ac:picMk id="6" creationId="{335B26AB-E671-1174-5E81-0237DAD1C3CE}"/>
          </ac:picMkLst>
        </pc:picChg>
      </pc:sldChg>
      <pc:sldChg chg="addSp delSp modSp mod setBg">
        <pc:chgData name="Gary Hires" userId="c4e7f74a8e42ebf7" providerId="LiveId" clId="{DEB98E74-EFAA-47C6-9C72-6B1C8B9668D1}" dt="2025-03-29T15:52:43.460" v="180" actId="26606"/>
        <pc:sldMkLst>
          <pc:docMk/>
          <pc:sldMk cId="0" sldId="266"/>
        </pc:sldMkLst>
        <pc:spChg chg="mod">
          <ac:chgData name="Gary Hires" userId="c4e7f74a8e42ebf7" providerId="LiveId" clId="{DEB98E74-EFAA-47C6-9C72-6B1C8B9668D1}" dt="2025-03-29T15:52:43.460" v="180" actId="26606"/>
          <ac:spMkLst>
            <pc:docMk/>
            <pc:sldMk cId="0" sldId="266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5:52:43.460" v="180" actId="26606"/>
          <ac:spMkLst>
            <pc:docMk/>
            <pc:sldMk cId="0" sldId="266"/>
            <ac:spMk id="17" creationId="{BACC6370-2D7E-4714-9D71-7542949D7D5D}"/>
          </ac:spMkLst>
        </pc:spChg>
        <pc:spChg chg="add">
          <ac:chgData name="Gary Hires" userId="c4e7f74a8e42ebf7" providerId="LiveId" clId="{DEB98E74-EFAA-47C6-9C72-6B1C8B9668D1}" dt="2025-03-29T15:52:43.460" v="180" actId="26606"/>
          <ac:spMkLst>
            <pc:docMk/>
            <pc:sldMk cId="0" sldId="266"/>
            <ac:spMk id="18" creationId="{F68B3F68-107C-434F-AA38-110D5EA91B85}"/>
          </ac:spMkLst>
        </pc:spChg>
        <pc:spChg chg="add">
          <ac:chgData name="Gary Hires" userId="c4e7f74a8e42ebf7" providerId="LiveId" clId="{DEB98E74-EFAA-47C6-9C72-6B1C8B9668D1}" dt="2025-03-29T15:52:43.460" v="180" actId="26606"/>
          <ac:spMkLst>
            <pc:docMk/>
            <pc:sldMk cId="0" sldId="266"/>
            <ac:spMk id="19" creationId="{AAD0DBB9-1A4B-4391-81D4-CB19F9AB918A}"/>
          </ac:spMkLst>
        </pc:spChg>
        <pc:spChg chg="add">
          <ac:chgData name="Gary Hires" userId="c4e7f74a8e42ebf7" providerId="LiveId" clId="{DEB98E74-EFAA-47C6-9C72-6B1C8B9668D1}" dt="2025-03-29T15:52:43.460" v="180" actId="26606"/>
          <ac:spMkLst>
            <pc:docMk/>
            <pc:sldMk cId="0" sldId="266"/>
            <ac:spMk id="20" creationId="{063BBA22-50EA-4C4D-BE05-F1CE4E63AA56}"/>
          </ac:spMkLst>
        </pc:spChg>
        <pc:graphicFrameChg chg="add">
          <ac:chgData name="Gary Hires" userId="c4e7f74a8e42ebf7" providerId="LiveId" clId="{DEB98E74-EFAA-47C6-9C72-6B1C8B9668D1}" dt="2025-03-29T15:52:43.460" v="180" actId="26606"/>
          <ac:graphicFrameMkLst>
            <pc:docMk/>
            <pc:sldMk cId="0" sldId="266"/>
            <ac:graphicFrameMk id="21" creationId="{854FC0DF-6C2A-9A6B-7A91-02BA14D1ADDC}"/>
          </ac:graphicFrameMkLst>
        </pc:graphicFrameChg>
      </pc:sldChg>
      <pc:sldChg chg="addSp delSp modSp mod setBg">
        <pc:chgData name="Gary Hires" userId="c4e7f74a8e42ebf7" providerId="LiveId" clId="{DEB98E74-EFAA-47C6-9C72-6B1C8B9668D1}" dt="2025-03-29T15:53:16.809" v="187" actId="26606"/>
        <pc:sldMkLst>
          <pc:docMk/>
          <pc:sldMk cId="0" sldId="267"/>
        </pc:sldMkLst>
        <pc:spChg chg="mod">
          <ac:chgData name="Gary Hires" userId="c4e7f74a8e42ebf7" providerId="LiveId" clId="{DEB98E74-EFAA-47C6-9C72-6B1C8B9668D1}" dt="2025-03-29T15:53:16.809" v="187" actId="26606"/>
          <ac:spMkLst>
            <pc:docMk/>
            <pc:sldMk cId="0" sldId="267"/>
            <ac:spMk id="2" creationId="{00000000-0000-0000-0000-000000000000}"/>
          </ac:spMkLst>
        </pc:spChg>
        <pc:spChg chg="add">
          <ac:chgData name="Gary Hires" userId="c4e7f74a8e42ebf7" providerId="LiveId" clId="{DEB98E74-EFAA-47C6-9C72-6B1C8B9668D1}" dt="2025-03-29T15:53:16.809" v="187" actId="26606"/>
          <ac:spMkLst>
            <pc:docMk/>
            <pc:sldMk cId="0" sldId="267"/>
            <ac:spMk id="29" creationId="{BACC6370-2D7E-4714-9D71-7542949D7D5D}"/>
          </ac:spMkLst>
        </pc:spChg>
        <pc:spChg chg="add">
          <ac:chgData name="Gary Hires" userId="c4e7f74a8e42ebf7" providerId="LiveId" clId="{DEB98E74-EFAA-47C6-9C72-6B1C8B9668D1}" dt="2025-03-29T15:53:16.809" v="187" actId="26606"/>
          <ac:spMkLst>
            <pc:docMk/>
            <pc:sldMk cId="0" sldId="267"/>
            <ac:spMk id="30" creationId="{F68B3F68-107C-434F-AA38-110D5EA91B85}"/>
          </ac:spMkLst>
        </pc:spChg>
        <pc:spChg chg="add">
          <ac:chgData name="Gary Hires" userId="c4e7f74a8e42ebf7" providerId="LiveId" clId="{DEB98E74-EFAA-47C6-9C72-6B1C8B9668D1}" dt="2025-03-29T15:53:16.809" v="187" actId="26606"/>
          <ac:spMkLst>
            <pc:docMk/>
            <pc:sldMk cId="0" sldId="267"/>
            <ac:spMk id="31" creationId="{AAD0DBB9-1A4B-4391-81D4-CB19F9AB918A}"/>
          </ac:spMkLst>
        </pc:spChg>
        <pc:spChg chg="add">
          <ac:chgData name="Gary Hires" userId="c4e7f74a8e42ebf7" providerId="LiveId" clId="{DEB98E74-EFAA-47C6-9C72-6B1C8B9668D1}" dt="2025-03-29T15:53:16.809" v="187" actId="26606"/>
          <ac:spMkLst>
            <pc:docMk/>
            <pc:sldMk cId="0" sldId="267"/>
            <ac:spMk id="32" creationId="{063BBA22-50EA-4C4D-BE05-F1CE4E63AA56}"/>
          </ac:spMkLst>
        </pc:spChg>
        <pc:graphicFrameChg chg="add">
          <ac:chgData name="Gary Hires" userId="c4e7f74a8e42ebf7" providerId="LiveId" clId="{DEB98E74-EFAA-47C6-9C72-6B1C8B9668D1}" dt="2025-03-29T15:53:16.809" v="187" actId="26606"/>
          <ac:graphicFrameMkLst>
            <pc:docMk/>
            <pc:sldMk cId="0" sldId="267"/>
            <ac:graphicFrameMk id="33" creationId="{85A097E8-47B7-82BB-67BB-351221E1A733}"/>
          </ac:graphicFrameMkLst>
        </pc:graphicFrameChg>
      </pc:sldChg>
      <pc:sldChg chg="addSp delSp modSp add mod">
        <pc:chgData name="Gary Hires" userId="c4e7f74a8e42ebf7" providerId="LiveId" clId="{DEB98E74-EFAA-47C6-9C72-6B1C8B9668D1}" dt="2025-04-02T00:55:07.636" v="669" actId="20577"/>
        <pc:sldMkLst>
          <pc:docMk/>
          <pc:sldMk cId="2731860415" sldId="268"/>
        </pc:sldMkLst>
        <pc:spChg chg="mod">
          <ac:chgData name="Gary Hires" userId="c4e7f74a8e42ebf7" providerId="LiveId" clId="{DEB98E74-EFAA-47C6-9C72-6B1C8B9668D1}" dt="2025-04-02T00:52:16.716" v="621" actId="207"/>
          <ac:spMkLst>
            <pc:docMk/>
            <pc:sldMk cId="2731860415" sldId="268"/>
            <ac:spMk id="2" creationId="{3C895C82-1F4A-C11C-8832-2ED1C61A0F84}"/>
          </ac:spMkLst>
        </pc:spChg>
        <pc:spChg chg="add mod">
          <ac:chgData name="Gary Hires" userId="c4e7f74a8e42ebf7" providerId="LiveId" clId="{DEB98E74-EFAA-47C6-9C72-6B1C8B9668D1}" dt="2025-04-02T00:52:34.934" v="625"/>
          <ac:spMkLst>
            <pc:docMk/>
            <pc:sldMk cId="2731860415" sldId="268"/>
            <ac:spMk id="4" creationId="{4CD6FF7C-CDF4-F7AB-4C34-1946E5EF8B7E}"/>
          </ac:spMkLst>
        </pc:spChg>
        <pc:spChg chg="add mod">
          <ac:chgData name="Gary Hires" userId="c4e7f74a8e42ebf7" providerId="LiveId" clId="{DEB98E74-EFAA-47C6-9C72-6B1C8B9668D1}" dt="2025-04-02T00:52:34.934" v="625"/>
          <ac:spMkLst>
            <pc:docMk/>
            <pc:sldMk cId="2731860415" sldId="268"/>
            <ac:spMk id="5" creationId="{68D22AFF-691D-CFB1-C2BA-A52E63712E4F}"/>
          </ac:spMkLst>
        </pc:spChg>
        <pc:grpChg chg="add del mod">
          <ac:chgData name="Gary Hires" userId="c4e7f74a8e42ebf7" providerId="LiveId" clId="{DEB98E74-EFAA-47C6-9C72-6B1C8B9668D1}" dt="2025-04-02T00:52:36.129" v="626" actId="21"/>
          <ac:grpSpMkLst>
            <pc:docMk/>
            <pc:sldMk cId="2731860415" sldId="268"/>
            <ac:grpSpMk id="3" creationId="{0E496E86-61F3-08CF-5C1D-180D0D3EC59D}"/>
          </ac:grpSpMkLst>
        </pc:grpChg>
        <pc:graphicFrameChg chg="add mod">
          <ac:chgData name="Gary Hires" userId="c4e7f74a8e42ebf7" providerId="LiveId" clId="{DEB98E74-EFAA-47C6-9C72-6B1C8B9668D1}" dt="2025-04-02T00:52:49.364" v="629"/>
          <ac:graphicFrameMkLst>
            <pc:docMk/>
            <pc:sldMk cId="2731860415" sldId="268"/>
            <ac:graphicFrameMk id="6" creationId="{BFE37BF7-D02A-AF42-FAD8-01ADDD0F6585}"/>
          </ac:graphicFrameMkLst>
        </pc:graphicFrameChg>
        <pc:graphicFrameChg chg="add mod">
          <ac:chgData name="Gary Hires" userId="c4e7f74a8e42ebf7" providerId="LiveId" clId="{DEB98E74-EFAA-47C6-9C72-6B1C8B9668D1}" dt="2025-04-02T00:55:07.636" v="669" actId="20577"/>
          <ac:graphicFrameMkLst>
            <pc:docMk/>
            <pc:sldMk cId="2731860415" sldId="268"/>
            <ac:graphicFrameMk id="7" creationId="{5BC2B8FE-BC41-8EA5-97F6-0B67572D2324}"/>
          </ac:graphicFrameMkLst>
        </pc:graphicFrameChg>
        <pc:graphicFrameChg chg="mod">
          <ac:chgData name="Gary Hires" userId="c4e7f74a8e42ebf7" providerId="LiveId" clId="{DEB98E74-EFAA-47C6-9C72-6B1C8B9668D1}" dt="2025-04-02T00:52:59.372" v="633" actId="14100"/>
          <ac:graphicFrameMkLst>
            <pc:docMk/>
            <pc:sldMk cId="2731860415" sldId="268"/>
            <ac:graphicFrameMk id="21" creationId="{103B36BF-48E6-FB53-7768-6BC1ACD11B11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57AE01-1A2D-4693-AB35-A2E46D6CC895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557EF4E-3EE5-4045-B95E-E9EC2BAF3DB6}">
      <dgm:prSet/>
      <dgm:spPr/>
      <dgm:t>
        <a:bodyPr/>
        <a:lstStyle/>
        <a:p>
          <a:r>
            <a:rPr lang="en-US" dirty="0"/>
            <a:t>Use a password managers like </a:t>
          </a:r>
          <a:r>
            <a:rPr lang="en-US" dirty="0" err="1"/>
            <a:t>Roboform</a:t>
          </a:r>
          <a:r>
            <a:rPr lang="en-US" dirty="0"/>
            <a:t>, </a:t>
          </a:r>
          <a:r>
            <a:rPr lang="en-US" dirty="0" err="1"/>
            <a:t>Bitwarden</a:t>
          </a:r>
          <a:r>
            <a:rPr lang="en-US" dirty="0"/>
            <a:t>, 1Password or LastPass.</a:t>
          </a:r>
        </a:p>
      </dgm:t>
    </dgm:pt>
    <dgm:pt modelId="{ED8A4274-7EB8-48AF-8A25-0ADCEAE4EBF7}" type="parTrans" cxnId="{FFF27A41-C883-4806-85B8-49C0950D8D08}">
      <dgm:prSet/>
      <dgm:spPr/>
      <dgm:t>
        <a:bodyPr/>
        <a:lstStyle/>
        <a:p>
          <a:endParaRPr lang="en-US"/>
        </a:p>
      </dgm:t>
    </dgm:pt>
    <dgm:pt modelId="{A4DAD3B4-2DDD-4AFB-8F72-510A67170AE6}" type="sibTrans" cxnId="{FFF27A41-C883-4806-85B8-49C0950D8D08}">
      <dgm:prSet phldrT="01"/>
      <dgm:spPr/>
      <dgm:t>
        <a:bodyPr/>
        <a:lstStyle/>
        <a:p>
          <a:endParaRPr lang="en-US"/>
        </a:p>
        <a:p>
          <a:endParaRPr lang="en-US"/>
        </a:p>
      </dgm:t>
    </dgm:pt>
    <dgm:pt modelId="{438A017B-B12D-47B7-BE7B-6B71D1D5300E}">
      <dgm:prSet/>
      <dgm:spPr/>
      <dgm:t>
        <a:bodyPr/>
        <a:lstStyle/>
        <a:p>
          <a:r>
            <a:rPr lang="en-US" dirty="0"/>
            <a:t>Enable two-factor authentication (2FA) everywhere—email, banking, cloud storage, even social media.</a:t>
          </a:r>
        </a:p>
      </dgm:t>
    </dgm:pt>
    <dgm:pt modelId="{569821BC-BCB9-413B-8174-A57D5A5AA20F}" type="parTrans" cxnId="{FEB9B3C0-4D05-4822-8F87-86BD4F77A4C1}">
      <dgm:prSet/>
      <dgm:spPr/>
      <dgm:t>
        <a:bodyPr/>
        <a:lstStyle/>
        <a:p>
          <a:endParaRPr lang="en-US"/>
        </a:p>
      </dgm:t>
    </dgm:pt>
    <dgm:pt modelId="{AF49203C-BCBB-45A0-B433-39158E463BD4}" type="sibTrans" cxnId="{FEB9B3C0-4D05-4822-8F87-86BD4F77A4C1}">
      <dgm:prSet phldrT="02"/>
      <dgm:spPr/>
      <dgm:t>
        <a:bodyPr/>
        <a:lstStyle/>
        <a:p>
          <a:endParaRPr lang="en-US"/>
        </a:p>
        <a:p>
          <a:endParaRPr lang="en-US"/>
        </a:p>
      </dgm:t>
    </dgm:pt>
    <dgm:pt modelId="{587E1152-4ABA-4C12-B493-DD1325874CBD}">
      <dgm:prSet/>
      <dgm:spPr/>
      <dgm:t>
        <a:bodyPr/>
        <a:lstStyle/>
        <a:p>
          <a:r>
            <a:rPr lang="en-US" dirty="0"/>
            <a:t>Be cautious with public Wi-Fi—use a VPN when traveling or working remotely.</a:t>
          </a:r>
        </a:p>
      </dgm:t>
    </dgm:pt>
    <dgm:pt modelId="{2A96D2E7-0F7F-4DDA-94FD-5CE08344BFA6}" type="parTrans" cxnId="{D1403BF0-9944-4F8C-9562-D04B2E8DADDE}">
      <dgm:prSet/>
      <dgm:spPr/>
      <dgm:t>
        <a:bodyPr/>
        <a:lstStyle/>
        <a:p>
          <a:endParaRPr lang="en-US"/>
        </a:p>
      </dgm:t>
    </dgm:pt>
    <dgm:pt modelId="{FB2130EE-3609-46D9-8D3C-FCADAB99CBD6}" type="sibTrans" cxnId="{D1403BF0-9944-4F8C-9562-D04B2E8DADDE}">
      <dgm:prSet phldrT="03"/>
      <dgm:spPr/>
      <dgm:t>
        <a:bodyPr/>
        <a:lstStyle/>
        <a:p>
          <a:endParaRPr lang="en-US"/>
        </a:p>
        <a:p>
          <a:endParaRPr lang="en-US"/>
        </a:p>
      </dgm:t>
    </dgm:pt>
    <dgm:pt modelId="{D3A38012-3661-4C14-88DB-5AA708E27C8B}" type="pres">
      <dgm:prSet presAssocID="{B957AE01-1A2D-4693-AB35-A2E46D6CC895}" presName="Name0" presStyleCnt="0">
        <dgm:presLayoutVars>
          <dgm:animLvl val="lvl"/>
          <dgm:resizeHandles val="exact"/>
        </dgm:presLayoutVars>
      </dgm:prSet>
      <dgm:spPr/>
    </dgm:pt>
    <dgm:pt modelId="{C3CC2092-68F8-45E9-BE50-881063726EB6}" type="pres">
      <dgm:prSet presAssocID="{B557EF4E-3EE5-4045-B95E-E9EC2BAF3DB6}" presName="compositeNode" presStyleCnt="0">
        <dgm:presLayoutVars>
          <dgm:bulletEnabled val="1"/>
        </dgm:presLayoutVars>
      </dgm:prSet>
      <dgm:spPr/>
    </dgm:pt>
    <dgm:pt modelId="{A7F37275-A03A-44AA-933C-30F9CD46504D}" type="pres">
      <dgm:prSet presAssocID="{B557EF4E-3EE5-4045-B95E-E9EC2BAF3DB6}" presName="bgRect" presStyleLbl="alignNode1" presStyleIdx="0" presStyleCnt="3"/>
      <dgm:spPr/>
    </dgm:pt>
    <dgm:pt modelId="{2A516883-988A-460F-B06E-67DC9767F243}" type="pres">
      <dgm:prSet presAssocID="{A4DAD3B4-2DDD-4AFB-8F72-510A67170AE6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846A4212-B292-46DD-B50C-5D0B71E88AE5}" type="pres">
      <dgm:prSet presAssocID="{B557EF4E-3EE5-4045-B95E-E9EC2BAF3DB6}" presName="nodeRect" presStyleLbl="alignNode1" presStyleIdx="0" presStyleCnt="3">
        <dgm:presLayoutVars>
          <dgm:bulletEnabled val="1"/>
        </dgm:presLayoutVars>
      </dgm:prSet>
      <dgm:spPr/>
    </dgm:pt>
    <dgm:pt modelId="{2B574AF3-580F-4503-8BA4-7F17989772AF}" type="pres">
      <dgm:prSet presAssocID="{A4DAD3B4-2DDD-4AFB-8F72-510A67170AE6}" presName="sibTrans" presStyleCnt="0"/>
      <dgm:spPr/>
    </dgm:pt>
    <dgm:pt modelId="{0124BE82-8F21-4917-AF8F-72868BAC3AA3}" type="pres">
      <dgm:prSet presAssocID="{438A017B-B12D-47B7-BE7B-6B71D1D5300E}" presName="compositeNode" presStyleCnt="0">
        <dgm:presLayoutVars>
          <dgm:bulletEnabled val="1"/>
        </dgm:presLayoutVars>
      </dgm:prSet>
      <dgm:spPr/>
    </dgm:pt>
    <dgm:pt modelId="{22B02454-946B-4EAF-85D2-0E8BAE9CAE97}" type="pres">
      <dgm:prSet presAssocID="{438A017B-B12D-47B7-BE7B-6B71D1D5300E}" presName="bgRect" presStyleLbl="alignNode1" presStyleIdx="1" presStyleCnt="3"/>
      <dgm:spPr/>
    </dgm:pt>
    <dgm:pt modelId="{386AC389-739D-4124-9ED9-048CC414CBC7}" type="pres">
      <dgm:prSet presAssocID="{AF49203C-BCBB-45A0-B433-39158E463BD4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0F671A53-0944-4CDF-9A2A-8B35767A11CF}" type="pres">
      <dgm:prSet presAssocID="{438A017B-B12D-47B7-BE7B-6B71D1D5300E}" presName="nodeRect" presStyleLbl="alignNode1" presStyleIdx="1" presStyleCnt="3">
        <dgm:presLayoutVars>
          <dgm:bulletEnabled val="1"/>
        </dgm:presLayoutVars>
      </dgm:prSet>
      <dgm:spPr/>
    </dgm:pt>
    <dgm:pt modelId="{239053A2-583C-4B4D-92CE-D2ECD1E41D12}" type="pres">
      <dgm:prSet presAssocID="{AF49203C-BCBB-45A0-B433-39158E463BD4}" presName="sibTrans" presStyleCnt="0"/>
      <dgm:spPr/>
    </dgm:pt>
    <dgm:pt modelId="{2A7F25C6-A2B7-4EBE-A4B4-6C8E9FBD1B6D}" type="pres">
      <dgm:prSet presAssocID="{587E1152-4ABA-4C12-B493-DD1325874CBD}" presName="compositeNode" presStyleCnt="0">
        <dgm:presLayoutVars>
          <dgm:bulletEnabled val="1"/>
        </dgm:presLayoutVars>
      </dgm:prSet>
      <dgm:spPr/>
    </dgm:pt>
    <dgm:pt modelId="{61D80D66-C2A1-48D9-B3D7-AF9559598BD4}" type="pres">
      <dgm:prSet presAssocID="{587E1152-4ABA-4C12-B493-DD1325874CBD}" presName="bgRect" presStyleLbl="alignNode1" presStyleIdx="2" presStyleCnt="3"/>
      <dgm:spPr/>
    </dgm:pt>
    <dgm:pt modelId="{EDEEE449-3DF2-4AA4-90CC-3F0D37CA10E7}" type="pres">
      <dgm:prSet presAssocID="{FB2130EE-3609-46D9-8D3C-FCADAB99CBD6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B86732AA-D2AB-41F8-A941-A35193FDB290}" type="pres">
      <dgm:prSet presAssocID="{587E1152-4ABA-4C12-B493-DD1325874CBD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90658E03-C3A7-4F0D-9595-89B3AA585CAE}" type="presOf" srcId="{A4DAD3B4-2DDD-4AFB-8F72-510A67170AE6}" destId="{2A516883-988A-460F-B06E-67DC9767F243}" srcOrd="0" destOrd="0" presId="urn:microsoft.com/office/officeart/2016/7/layout/LinearBlockProcessNumbered"/>
    <dgm:cxn modelId="{8AB6EE22-973D-4673-9ADE-5E3C957B16BB}" type="presOf" srcId="{587E1152-4ABA-4C12-B493-DD1325874CBD}" destId="{B86732AA-D2AB-41F8-A941-A35193FDB290}" srcOrd="1" destOrd="0" presId="urn:microsoft.com/office/officeart/2016/7/layout/LinearBlockProcessNumbered"/>
    <dgm:cxn modelId="{85CD3925-F827-40CB-9C6F-CFA6F952280D}" type="presOf" srcId="{AF49203C-BCBB-45A0-B433-39158E463BD4}" destId="{386AC389-739D-4124-9ED9-048CC414CBC7}" srcOrd="0" destOrd="0" presId="urn:microsoft.com/office/officeart/2016/7/layout/LinearBlockProcessNumbered"/>
    <dgm:cxn modelId="{FFF27A41-C883-4806-85B8-49C0950D8D08}" srcId="{B957AE01-1A2D-4693-AB35-A2E46D6CC895}" destId="{B557EF4E-3EE5-4045-B95E-E9EC2BAF3DB6}" srcOrd="0" destOrd="0" parTransId="{ED8A4274-7EB8-48AF-8A25-0ADCEAE4EBF7}" sibTransId="{A4DAD3B4-2DDD-4AFB-8F72-510A67170AE6}"/>
    <dgm:cxn modelId="{FCF34075-F122-4777-9D8A-71922E722E7D}" type="presOf" srcId="{587E1152-4ABA-4C12-B493-DD1325874CBD}" destId="{61D80D66-C2A1-48D9-B3D7-AF9559598BD4}" srcOrd="0" destOrd="0" presId="urn:microsoft.com/office/officeart/2016/7/layout/LinearBlockProcessNumbered"/>
    <dgm:cxn modelId="{B6FE4F7A-C44E-4923-A2A1-A415EBB595C6}" type="presOf" srcId="{B957AE01-1A2D-4693-AB35-A2E46D6CC895}" destId="{D3A38012-3661-4C14-88DB-5AA708E27C8B}" srcOrd="0" destOrd="0" presId="urn:microsoft.com/office/officeart/2016/7/layout/LinearBlockProcessNumbered"/>
    <dgm:cxn modelId="{A1AA6281-9D6C-4062-AA19-EBAA263993C0}" type="presOf" srcId="{B557EF4E-3EE5-4045-B95E-E9EC2BAF3DB6}" destId="{846A4212-B292-46DD-B50C-5D0B71E88AE5}" srcOrd="1" destOrd="0" presId="urn:microsoft.com/office/officeart/2016/7/layout/LinearBlockProcessNumbered"/>
    <dgm:cxn modelId="{7C209E85-0BD2-454D-BCD7-1B6BAA139604}" type="presOf" srcId="{438A017B-B12D-47B7-BE7B-6B71D1D5300E}" destId="{22B02454-946B-4EAF-85D2-0E8BAE9CAE97}" srcOrd="0" destOrd="0" presId="urn:microsoft.com/office/officeart/2016/7/layout/LinearBlockProcessNumbered"/>
    <dgm:cxn modelId="{71C4FC8A-D705-43CC-8D50-FBA2EF9023CF}" type="presOf" srcId="{438A017B-B12D-47B7-BE7B-6B71D1D5300E}" destId="{0F671A53-0944-4CDF-9A2A-8B35767A11CF}" srcOrd="1" destOrd="0" presId="urn:microsoft.com/office/officeart/2016/7/layout/LinearBlockProcessNumbered"/>
    <dgm:cxn modelId="{4A833FBE-AFB4-4179-ADD8-C6E089AE355B}" type="presOf" srcId="{B557EF4E-3EE5-4045-B95E-E9EC2BAF3DB6}" destId="{A7F37275-A03A-44AA-933C-30F9CD46504D}" srcOrd="0" destOrd="0" presId="urn:microsoft.com/office/officeart/2016/7/layout/LinearBlockProcessNumbered"/>
    <dgm:cxn modelId="{FEB9B3C0-4D05-4822-8F87-86BD4F77A4C1}" srcId="{B957AE01-1A2D-4693-AB35-A2E46D6CC895}" destId="{438A017B-B12D-47B7-BE7B-6B71D1D5300E}" srcOrd="1" destOrd="0" parTransId="{569821BC-BCB9-413B-8174-A57D5A5AA20F}" sibTransId="{AF49203C-BCBB-45A0-B433-39158E463BD4}"/>
    <dgm:cxn modelId="{D1403BF0-9944-4F8C-9562-D04B2E8DADDE}" srcId="{B957AE01-1A2D-4693-AB35-A2E46D6CC895}" destId="{587E1152-4ABA-4C12-B493-DD1325874CBD}" srcOrd="2" destOrd="0" parTransId="{2A96D2E7-0F7F-4DDA-94FD-5CE08344BFA6}" sibTransId="{FB2130EE-3609-46D9-8D3C-FCADAB99CBD6}"/>
    <dgm:cxn modelId="{FEB5F7FE-7DB0-4D62-AA80-C35CA2D85558}" type="presOf" srcId="{FB2130EE-3609-46D9-8D3C-FCADAB99CBD6}" destId="{EDEEE449-3DF2-4AA4-90CC-3F0D37CA10E7}" srcOrd="0" destOrd="0" presId="urn:microsoft.com/office/officeart/2016/7/layout/LinearBlockProcessNumbered"/>
    <dgm:cxn modelId="{6083D518-D181-41A9-91D8-0FCDF7F20EDF}" type="presParOf" srcId="{D3A38012-3661-4C14-88DB-5AA708E27C8B}" destId="{C3CC2092-68F8-45E9-BE50-881063726EB6}" srcOrd="0" destOrd="0" presId="urn:microsoft.com/office/officeart/2016/7/layout/LinearBlockProcessNumbered"/>
    <dgm:cxn modelId="{291E1F49-BE56-46E3-BA54-7BDFC1382399}" type="presParOf" srcId="{C3CC2092-68F8-45E9-BE50-881063726EB6}" destId="{A7F37275-A03A-44AA-933C-30F9CD46504D}" srcOrd="0" destOrd="0" presId="urn:microsoft.com/office/officeart/2016/7/layout/LinearBlockProcessNumbered"/>
    <dgm:cxn modelId="{EBF80695-4D14-4C44-B250-3CC2EB7070C8}" type="presParOf" srcId="{C3CC2092-68F8-45E9-BE50-881063726EB6}" destId="{2A516883-988A-460F-B06E-67DC9767F243}" srcOrd="1" destOrd="0" presId="urn:microsoft.com/office/officeart/2016/7/layout/LinearBlockProcessNumbered"/>
    <dgm:cxn modelId="{B9B33587-D2AA-40E7-8EF4-B05EB89B1FAD}" type="presParOf" srcId="{C3CC2092-68F8-45E9-BE50-881063726EB6}" destId="{846A4212-B292-46DD-B50C-5D0B71E88AE5}" srcOrd="2" destOrd="0" presId="urn:microsoft.com/office/officeart/2016/7/layout/LinearBlockProcessNumbered"/>
    <dgm:cxn modelId="{E5B7D142-F3A1-4EA2-ADCD-DD28D7C9E43B}" type="presParOf" srcId="{D3A38012-3661-4C14-88DB-5AA708E27C8B}" destId="{2B574AF3-580F-4503-8BA4-7F17989772AF}" srcOrd="1" destOrd="0" presId="urn:microsoft.com/office/officeart/2016/7/layout/LinearBlockProcessNumbered"/>
    <dgm:cxn modelId="{509C4AFD-EA66-44A3-9B03-6A66A7B36F9C}" type="presParOf" srcId="{D3A38012-3661-4C14-88DB-5AA708E27C8B}" destId="{0124BE82-8F21-4917-AF8F-72868BAC3AA3}" srcOrd="2" destOrd="0" presId="urn:microsoft.com/office/officeart/2016/7/layout/LinearBlockProcessNumbered"/>
    <dgm:cxn modelId="{F71F8342-A6A2-4BF6-992B-186E588CE271}" type="presParOf" srcId="{0124BE82-8F21-4917-AF8F-72868BAC3AA3}" destId="{22B02454-946B-4EAF-85D2-0E8BAE9CAE97}" srcOrd="0" destOrd="0" presId="urn:microsoft.com/office/officeart/2016/7/layout/LinearBlockProcessNumbered"/>
    <dgm:cxn modelId="{BF412872-321E-405F-96A5-F0E14174E015}" type="presParOf" srcId="{0124BE82-8F21-4917-AF8F-72868BAC3AA3}" destId="{386AC389-739D-4124-9ED9-048CC414CBC7}" srcOrd="1" destOrd="0" presId="urn:microsoft.com/office/officeart/2016/7/layout/LinearBlockProcessNumbered"/>
    <dgm:cxn modelId="{B4211EE1-9B6B-4C4D-A59C-E05211482BD9}" type="presParOf" srcId="{0124BE82-8F21-4917-AF8F-72868BAC3AA3}" destId="{0F671A53-0944-4CDF-9A2A-8B35767A11CF}" srcOrd="2" destOrd="0" presId="urn:microsoft.com/office/officeart/2016/7/layout/LinearBlockProcessNumbered"/>
    <dgm:cxn modelId="{4E2A3531-6C09-44FA-86A2-079AF14A74AD}" type="presParOf" srcId="{D3A38012-3661-4C14-88DB-5AA708E27C8B}" destId="{239053A2-583C-4B4D-92CE-D2ECD1E41D12}" srcOrd="3" destOrd="0" presId="urn:microsoft.com/office/officeart/2016/7/layout/LinearBlockProcessNumbered"/>
    <dgm:cxn modelId="{EE72B97A-DF4A-42A4-9885-5CA00EEA3231}" type="presParOf" srcId="{D3A38012-3661-4C14-88DB-5AA708E27C8B}" destId="{2A7F25C6-A2B7-4EBE-A4B4-6C8E9FBD1B6D}" srcOrd="4" destOrd="0" presId="urn:microsoft.com/office/officeart/2016/7/layout/LinearBlockProcessNumbered"/>
    <dgm:cxn modelId="{92D636C0-0106-4128-8DE9-1F13E5561B48}" type="presParOf" srcId="{2A7F25C6-A2B7-4EBE-A4B4-6C8E9FBD1B6D}" destId="{61D80D66-C2A1-48D9-B3D7-AF9559598BD4}" srcOrd="0" destOrd="0" presId="urn:microsoft.com/office/officeart/2016/7/layout/LinearBlockProcessNumbered"/>
    <dgm:cxn modelId="{7AD01505-3052-4ACE-B62D-5FE507093039}" type="presParOf" srcId="{2A7F25C6-A2B7-4EBE-A4B4-6C8E9FBD1B6D}" destId="{EDEEE449-3DF2-4AA4-90CC-3F0D37CA10E7}" srcOrd="1" destOrd="0" presId="urn:microsoft.com/office/officeart/2016/7/layout/LinearBlockProcessNumbered"/>
    <dgm:cxn modelId="{96D4E607-AB77-4DC1-A956-403A1869CBDD}" type="presParOf" srcId="{2A7F25C6-A2B7-4EBE-A4B4-6C8E9FBD1B6D}" destId="{B86732AA-D2AB-41F8-A941-A35193FDB290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78AA4C-365A-45C9-B9A2-4B4B2FC1680D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98CF872-32FD-45B7-AD31-4ACDA0B8D30F}">
      <dgm:prSet/>
      <dgm:spPr/>
      <dgm:t>
        <a:bodyPr/>
        <a:lstStyle/>
        <a:p>
          <a:r>
            <a:rPr lang="en-US" dirty="0"/>
            <a:t>Invest</a:t>
          </a:r>
        </a:p>
      </dgm:t>
    </dgm:pt>
    <dgm:pt modelId="{21F70122-3F8D-48E3-B8E3-EF08A0D9EEB1}" type="parTrans" cxnId="{0CE9F38C-E46B-464F-ABC6-4DB0F4F5900E}">
      <dgm:prSet/>
      <dgm:spPr/>
      <dgm:t>
        <a:bodyPr/>
        <a:lstStyle/>
        <a:p>
          <a:endParaRPr lang="en-US"/>
        </a:p>
      </dgm:t>
    </dgm:pt>
    <dgm:pt modelId="{50336FE6-2AC2-4FDA-B679-068462B95EC4}" type="sibTrans" cxnId="{0CE9F38C-E46B-464F-ABC6-4DB0F4F5900E}">
      <dgm:prSet/>
      <dgm:spPr/>
      <dgm:t>
        <a:bodyPr/>
        <a:lstStyle/>
        <a:p>
          <a:endParaRPr lang="en-US"/>
        </a:p>
      </dgm:t>
    </dgm:pt>
    <dgm:pt modelId="{A71B96AB-5CDA-4558-8561-B6AD277BD437}">
      <dgm:prSet/>
      <dgm:spPr/>
      <dgm:t>
        <a:bodyPr/>
        <a:lstStyle/>
        <a:p>
          <a:r>
            <a:rPr lang="en-US" dirty="0"/>
            <a:t>Invest in IT support for your business.</a:t>
          </a:r>
        </a:p>
      </dgm:t>
    </dgm:pt>
    <dgm:pt modelId="{1E1EEB67-9B39-4464-8F8F-C9B138FB31C2}" type="parTrans" cxnId="{19A69447-A451-449C-B256-C76949BF8173}">
      <dgm:prSet/>
      <dgm:spPr/>
      <dgm:t>
        <a:bodyPr/>
        <a:lstStyle/>
        <a:p>
          <a:endParaRPr lang="en-US"/>
        </a:p>
      </dgm:t>
    </dgm:pt>
    <dgm:pt modelId="{6EFBEBE1-D9C7-4667-BA07-738C02F3B487}" type="sibTrans" cxnId="{19A69447-A451-449C-B256-C76949BF8173}">
      <dgm:prSet/>
      <dgm:spPr/>
      <dgm:t>
        <a:bodyPr/>
        <a:lstStyle/>
        <a:p>
          <a:endParaRPr lang="en-US"/>
        </a:p>
      </dgm:t>
    </dgm:pt>
    <dgm:pt modelId="{8D477465-FE50-4406-B0D5-A6E4C19504E4}">
      <dgm:prSet/>
      <dgm:spPr/>
      <dgm:t>
        <a:bodyPr/>
        <a:lstStyle/>
        <a:p>
          <a:r>
            <a:rPr lang="en-US"/>
            <a:t>Ask</a:t>
          </a:r>
        </a:p>
      </dgm:t>
    </dgm:pt>
    <dgm:pt modelId="{0410D0E3-C29F-42CC-B467-C5186F159698}" type="parTrans" cxnId="{9CABD023-40CA-4F17-8519-AAE819704E1C}">
      <dgm:prSet/>
      <dgm:spPr/>
      <dgm:t>
        <a:bodyPr/>
        <a:lstStyle/>
        <a:p>
          <a:endParaRPr lang="en-US"/>
        </a:p>
      </dgm:t>
    </dgm:pt>
    <dgm:pt modelId="{63A15012-F533-4930-8CAD-73EB9FE967F7}" type="sibTrans" cxnId="{9CABD023-40CA-4F17-8519-AAE819704E1C}">
      <dgm:prSet/>
      <dgm:spPr/>
      <dgm:t>
        <a:bodyPr/>
        <a:lstStyle/>
        <a:p>
          <a:endParaRPr lang="en-US"/>
        </a:p>
      </dgm:t>
    </dgm:pt>
    <dgm:pt modelId="{12F6D00A-7859-4CBF-9568-4A5F8C680AB3}">
      <dgm:prSet/>
      <dgm:spPr/>
      <dgm:t>
        <a:bodyPr/>
        <a:lstStyle/>
        <a:p>
          <a:r>
            <a:rPr lang="en-US"/>
            <a:t>Ask your kids or grandkids—seriously, they’re mini tech wizards.</a:t>
          </a:r>
        </a:p>
      </dgm:t>
    </dgm:pt>
    <dgm:pt modelId="{363293F6-6F7D-4172-A257-B73ED2DDF7E2}" type="parTrans" cxnId="{AC62AB71-DD58-4074-9FA9-B6D0C4B800B5}">
      <dgm:prSet/>
      <dgm:spPr/>
      <dgm:t>
        <a:bodyPr/>
        <a:lstStyle/>
        <a:p>
          <a:endParaRPr lang="en-US"/>
        </a:p>
      </dgm:t>
    </dgm:pt>
    <dgm:pt modelId="{F7737BE4-67DD-4D8F-A2FF-F8BC3BC6FECC}" type="sibTrans" cxnId="{AC62AB71-DD58-4074-9FA9-B6D0C4B800B5}">
      <dgm:prSet/>
      <dgm:spPr/>
      <dgm:t>
        <a:bodyPr/>
        <a:lstStyle/>
        <a:p>
          <a:endParaRPr lang="en-US"/>
        </a:p>
      </dgm:t>
    </dgm:pt>
    <dgm:pt modelId="{8BE34CC8-B53A-4F69-A087-E0EE76301E6F}">
      <dgm:prSet/>
      <dgm:spPr/>
      <dgm:t>
        <a:bodyPr/>
        <a:lstStyle/>
        <a:p>
          <a:r>
            <a:rPr lang="en-US"/>
            <a:t>Join</a:t>
          </a:r>
        </a:p>
      </dgm:t>
    </dgm:pt>
    <dgm:pt modelId="{A96928DA-A5AE-4E29-BE99-9EF4620DF34C}" type="parTrans" cxnId="{5E4C8E97-87B0-466F-BC14-A83C405847E2}">
      <dgm:prSet/>
      <dgm:spPr/>
      <dgm:t>
        <a:bodyPr/>
        <a:lstStyle/>
        <a:p>
          <a:endParaRPr lang="en-US"/>
        </a:p>
      </dgm:t>
    </dgm:pt>
    <dgm:pt modelId="{B79549F2-D710-4232-8F58-04F1DAFE6206}" type="sibTrans" cxnId="{5E4C8E97-87B0-466F-BC14-A83C405847E2}">
      <dgm:prSet/>
      <dgm:spPr/>
      <dgm:t>
        <a:bodyPr/>
        <a:lstStyle/>
        <a:p>
          <a:endParaRPr lang="en-US"/>
        </a:p>
      </dgm:t>
    </dgm:pt>
    <dgm:pt modelId="{12BC4F9A-43FC-4601-8E35-3DADABB1DF30}">
      <dgm:prSet/>
      <dgm:spPr/>
      <dgm:t>
        <a:bodyPr/>
        <a:lstStyle/>
        <a:p>
          <a:r>
            <a:rPr lang="en-US" dirty="0"/>
            <a:t>Join women-in-tech forums or local tech meetups.</a:t>
          </a:r>
        </a:p>
      </dgm:t>
    </dgm:pt>
    <dgm:pt modelId="{15ED9AC3-3670-41A1-AD4D-93F90B592114}" type="parTrans" cxnId="{30E5C9F3-474D-4856-9844-432924114D2D}">
      <dgm:prSet/>
      <dgm:spPr/>
      <dgm:t>
        <a:bodyPr/>
        <a:lstStyle/>
        <a:p>
          <a:endParaRPr lang="en-US"/>
        </a:p>
      </dgm:t>
    </dgm:pt>
    <dgm:pt modelId="{7DC5FED6-D745-4095-8959-8A22440EBE36}" type="sibTrans" cxnId="{30E5C9F3-474D-4856-9844-432924114D2D}">
      <dgm:prSet/>
      <dgm:spPr/>
      <dgm:t>
        <a:bodyPr/>
        <a:lstStyle/>
        <a:p>
          <a:endParaRPr lang="en-US"/>
        </a:p>
      </dgm:t>
    </dgm:pt>
    <dgm:pt modelId="{02CF6552-2E5D-406B-9AAC-BC629C6C572E}" type="pres">
      <dgm:prSet presAssocID="{E578AA4C-365A-45C9-B9A2-4B4B2FC1680D}" presName="Name0" presStyleCnt="0">
        <dgm:presLayoutVars>
          <dgm:dir/>
          <dgm:animLvl val="lvl"/>
          <dgm:resizeHandles val="exact"/>
        </dgm:presLayoutVars>
      </dgm:prSet>
      <dgm:spPr/>
    </dgm:pt>
    <dgm:pt modelId="{5F3054AE-3F20-43CC-8557-3AF650FFB2ED}" type="pres">
      <dgm:prSet presAssocID="{798CF872-32FD-45B7-AD31-4ACDA0B8D30F}" presName="linNode" presStyleCnt="0"/>
      <dgm:spPr/>
    </dgm:pt>
    <dgm:pt modelId="{2CE4D259-702E-4F1C-9E55-244356389BE3}" type="pres">
      <dgm:prSet presAssocID="{798CF872-32FD-45B7-AD31-4ACDA0B8D30F}" presName="parentText" presStyleLbl="solidFgAcc1" presStyleIdx="0" presStyleCnt="3" custScaleY="100000">
        <dgm:presLayoutVars>
          <dgm:chMax val="1"/>
          <dgm:bulletEnabled/>
        </dgm:presLayoutVars>
      </dgm:prSet>
      <dgm:spPr/>
    </dgm:pt>
    <dgm:pt modelId="{D516B475-08A9-451A-9D26-E41699927A55}" type="pres">
      <dgm:prSet presAssocID="{798CF872-32FD-45B7-AD31-4ACDA0B8D30F}" presName="descendantText" presStyleLbl="alignNode1" presStyleIdx="0" presStyleCnt="3" custScaleY="100000">
        <dgm:presLayoutVars>
          <dgm:bulletEnabled/>
        </dgm:presLayoutVars>
      </dgm:prSet>
      <dgm:spPr/>
    </dgm:pt>
    <dgm:pt modelId="{3CBDA1F0-56B5-497F-BF8F-F5A94443E39B}" type="pres">
      <dgm:prSet presAssocID="{50336FE6-2AC2-4FDA-B679-068462B95EC4}" presName="sp" presStyleCnt="0"/>
      <dgm:spPr/>
    </dgm:pt>
    <dgm:pt modelId="{CA26D84C-5322-4B3E-9389-9E325A7BDCE5}" type="pres">
      <dgm:prSet presAssocID="{8D477465-FE50-4406-B0D5-A6E4C19504E4}" presName="linNode" presStyleCnt="0"/>
      <dgm:spPr/>
    </dgm:pt>
    <dgm:pt modelId="{2EF04AD3-B2D8-4C82-A0AC-73A46961AA0A}" type="pres">
      <dgm:prSet presAssocID="{8D477465-FE50-4406-B0D5-A6E4C19504E4}" presName="parentText" presStyleLbl="solidFgAcc1" presStyleIdx="1" presStyleCnt="3" custScaleY="100000">
        <dgm:presLayoutVars>
          <dgm:chMax val="1"/>
          <dgm:bulletEnabled/>
        </dgm:presLayoutVars>
      </dgm:prSet>
      <dgm:spPr/>
    </dgm:pt>
    <dgm:pt modelId="{AEAC27A7-4743-436F-920D-B95CF2B518FA}" type="pres">
      <dgm:prSet presAssocID="{8D477465-FE50-4406-B0D5-A6E4C19504E4}" presName="descendantText" presStyleLbl="alignNode1" presStyleIdx="1" presStyleCnt="3" custScaleY="100000">
        <dgm:presLayoutVars>
          <dgm:bulletEnabled/>
        </dgm:presLayoutVars>
      </dgm:prSet>
      <dgm:spPr/>
    </dgm:pt>
    <dgm:pt modelId="{93FB1672-F431-4F38-A85E-BB32D1F947A6}" type="pres">
      <dgm:prSet presAssocID="{63A15012-F533-4930-8CAD-73EB9FE967F7}" presName="sp" presStyleCnt="0"/>
      <dgm:spPr/>
    </dgm:pt>
    <dgm:pt modelId="{0E342CD8-1FFE-4C4A-801F-6801DAB54BAF}" type="pres">
      <dgm:prSet presAssocID="{8BE34CC8-B53A-4F69-A087-E0EE76301E6F}" presName="linNode" presStyleCnt="0"/>
      <dgm:spPr/>
    </dgm:pt>
    <dgm:pt modelId="{CA6529BF-534A-44A1-85DF-8BB2B5EAB6AE}" type="pres">
      <dgm:prSet presAssocID="{8BE34CC8-B53A-4F69-A087-E0EE76301E6F}" presName="parentText" presStyleLbl="solidFgAcc1" presStyleIdx="2" presStyleCnt="3" custScaleY="100000">
        <dgm:presLayoutVars>
          <dgm:chMax val="1"/>
          <dgm:bulletEnabled/>
        </dgm:presLayoutVars>
      </dgm:prSet>
      <dgm:spPr/>
    </dgm:pt>
    <dgm:pt modelId="{DA8F5CBF-1200-4B72-B467-6E5A1B02FDB6}" type="pres">
      <dgm:prSet presAssocID="{8BE34CC8-B53A-4F69-A087-E0EE76301E6F}" presName="descendantText" presStyleLbl="alignNode1" presStyleIdx="2" presStyleCnt="3" custScaleY="100000">
        <dgm:presLayoutVars>
          <dgm:bulletEnabled/>
        </dgm:presLayoutVars>
      </dgm:prSet>
      <dgm:spPr/>
    </dgm:pt>
  </dgm:ptLst>
  <dgm:cxnLst>
    <dgm:cxn modelId="{9CABD023-40CA-4F17-8519-AAE819704E1C}" srcId="{E578AA4C-365A-45C9-B9A2-4B4B2FC1680D}" destId="{8D477465-FE50-4406-B0D5-A6E4C19504E4}" srcOrd="1" destOrd="0" parTransId="{0410D0E3-C29F-42CC-B467-C5186F159698}" sibTransId="{63A15012-F533-4930-8CAD-73EB9FE967F7}"/>
    <dgm:cxn modelId="{A222DC42-9A59-4C01-AEF8-12271489FADB}" type="presOf" srcId="{A71B96AB-5CDA-4558-8561-B6AD277BD437}" destId="{D516B475-08A9-451A-9D26-E41699927A55}" srcOrd="0" destOrd="0" presId="urn:microsoft.com/office/officeart/2016/7/layout/VerticalHollowActionList"/>
    <dgm:cxn modelId="{87F7D865-5B8C-4843-8A29-116F6FC749ED}" type="presOf" srcId="{798CF872-32FD-45B7-AD31-4ACDA0B8D30F}" destId="{2CE4D259-702E-4F1C-9E55-244356389BE3}" srcOrd="0" destOrd="0" presId="urn:microsoft.com/office/officeart/2016/7/layout/VerticalHollowActionList"/>
    <dgm:cxn modelId="{19A69447-A451-449C-B256-C76949BF8173}" srcId="{798CF872-32FD-45B7-AD31-4ACDA0B8D30F}" destId="{A71B96AB-5CDA-4558-8561-B6AD277BD437}" srcOrd="0" destOrd="0" parTransId="{1E1EEB67-9B39-4464-8F8F-C9B138FB31C2}" sibTransId="{6EFBEBE1-D9C7-4667-BA07-738C02F3B487}"/>
    <dgm:cxn modelId="{5BFC264C-EDD1-4D73-A707-2B9A13B6EA6B}" type="presOf" srcId="{12BC4F9A-43FC-4601-8E35-3DADABB1DF30}" destId="{DA8F5CBF-1200-4B72-B467-6E5A1B02FDB6}" srcOrd="0" destOrd="0" presId="urn:microsoft.com/office/officeart/2016/7/layout/VerticalHollowActionList"/>
    <dgm:cxn modelId="{AC62AB71-DD58-4074-9FA9-B6D0C4B800B5}" srcId="{8D477465-FE50-4406-B0D5-A6E4C19504E4}" destId="{12F6D00A-7859-4CBF-9568-4A5F8C680AB3}" srcOrd="0" destOrd="0" parTransId="{363293F6-6F7D-4172-A257-B73ED2DDF7E2}" sibTransId="{F7737BE4-67DD-4D8F-A2FF-F8BC3BC6FECC}"/>
    <dgm:cxn modelId="{0CE9F38C-E46B-464F-ABC6-4DB0F4F5900E}" srcId="{E578AA4C-365A-45C9-B9A2-4B4B2FC1680D}" destId="{798CF872-32FD-45B7-AD31-4ACDA0B8D30F}" srcOrd="0" destOrd="0" parTransId="{21F70122-3F8D-48E3-B8E3-EF08A0D9EEB1}" sibTransId="{50336FE6-2AC2-4FDA-B679-068462B95EC4}"/>
    <dgm:cxn modelId="{5E4C8E97-87B0-466F-BC14-A83C405847E2}" srcId="{E578AA4C-365A-45C9-B9A2-4B4B2FC1680D}" destId="{8BE34CC8-B53A-4F69-A087-E0EE76301E6F}" srcOrd="2" destOrd="0" parTransId="{A96928DA-A5AE-4E29-BE99-9EF4620DF34C}" sibTransId="{B79549F2-D710-4232-8F58-04F1DAFE6206}"/>
    <dgm:cxn modelId="{A70C1EA3-0F75-4577-8E51-24D8519BCDCB}" type="presOf" srcId="{8D477465-FE50-4406-B0D5-A6E4C19504E4}" destId="{2EF04AD3-B2D8-4C82-A0AC-73A46961AA0A}" srcOrd="0" destOrd="0" presId="urn:microsoft.com/office/officeart/2016/7/layout/VerticalHollowActionList"/>
    <dgm:cxn modelId="{F5720BA6-8A1F-49DB-9E43-7B28EF35D665}" type="presOf" srcId="{E578AA4C-365A-45C9-B9A2-4B4B2FC1680D}" destId="{02CF6552-2E5D-406B-9AAC-BC629C6C572E}" srcOrd="0" destOrd="0" presId="urn:microsoft.com/office/officeart/2016/7/layout/VerticalHollowActionList"/>
    <dgm:cxn modelId="{223FE6D5-4557-4DDD-8FC0-D5848AD57824}" type="presOf" srcId="{12F6D00A-7859-4CBF-9568-4A5F8C680AB3}" destId="{AEAC27A7-4743-436F-920D-B95CF2B518FA}" srcOrd="0" destOrd="0" presId="urn:microsoft.com/office/officeart/2016/7/layout/VerticalHollowActionList"/>
    <dgm:cxn modelId="{F9F984E2-144B-4CF4-A870-23B2A3B0AF03}" type="presOf" srcId="{8BE34CC8-B53A-4F69-A087-E0EE76301E6F}" destId="{CA6529BF-534A-44A1-85DF-8BB2B5EAB6AE}" srcOrd="0" destOrd="0" presId="urn:microsoft.com/office/officeart/2016/7/layout/VerticalHollowActionList"/>
    <dgm:cxn modelId="{30E5C9F3-474D-4856-9844-432924114D2D}" srcId="{8BE34CC8-B53A-4F69-A087-E0EE76301E6F}" destId="{12BC4F9A-43FC-4601-8E35-3DADABB1DF30}" srcOrd="0" destOrd="0" parTransId="{15ED9AC3-3670-41A1-AD4D-93F90B592114}" sibTransId="{7DC5FED6-D745-4095-8959-8A22440EBE36}"/>
    <dgm:cxn modelId="{F4E3CA90-08FF-4A0A-8122-ED95C1C4ED02}" type="presParOf" srcId="{02CF6552-2E5D-406B-9AAC-BC629C6C572E}" destId="{5F3054AE-3F20-43CC-8557-3AF650FFB2ED}" srcOrd="0" destOrd="0" presId="urn:microsoft.com/office/officeart/2016/7/layout/VerticalHollowActionList"/>
    <dgm:cxn modelId="{DD35D35D-EA0C-420F-BFE6-FBD55CA81DE0}" type="presParOf" srcId="{5F3054AE-3F20-43CC-8557-3AF650FFB2ED}" destId="{2CE4D259-702E-4F1C-9E55-244356389BE3}" srcOrd="0" destOrd="0" presId="urn:microsoft.com/office/officeart/2016/7/layout/VerticalHollowActionList"/>
    <dgm:cxn modelId="{2DF75041-62A3-47A2-AF2B-8D24C2FF684C}" type="presParOf" srcId="{5F3054AE-3F20-43CC-8557-3AF650FFB2ED}" destId="{D516B475-08A9-451A-9D26-E41699927A55}" srcOrd="1" destOrd="0" presId="urn:microsoft.com/office/officeart/2016/7/layout/VerticalHollowActionList"/>
    <dgm:cxn modelId="{0CE3CF1E-5395-4059-8146-61FBD0B76BF7}" type="presParOf" srcId="{02CF6552-2E5D-406B-9AAC-BC629C6C572E}" destId="{3CBDA1F0-56B5-497F-BF8F-F5A94443E39B}" srcOrd="1" destOrd="0" presId="urn:microsoft.com/office/officeart/2016/7/layout/VerticalHollowActionList"/>
    <dgm:cxn modelId="{14D11B20-C2C5-4535-A413-450EE15B5199}" type="presParOf" srcId="{02CF6552-2E5D-406B-9AAC-BC629C6C572E}" destId="{CA26D84C-5322-4B3E-9389-9E325A7BDCE5}" srcOrd="2" destOrd="0" presId="urn:microsoft.com/office/officeart/2016/7/layout/VerticalHollowActionList"/>
    <dgm:cxn modelId="{3E974707-4D3F-4A65-B38D-D2AA24A7BA2A}" type="presParOf" srcId="{CA26D84C-5322-4B3E-9389-9E325A7BDCE5}" destId="{2EF04AD3-B2D8-4C82-A0AC-73A46961AA0A}" srcOrd="0" destOrd="0" presId="urn:microsoft.com/office/officeart/2016/7/layout/VerticalHollowActionList"/>
    <dgm:cxn modelId="{5F5461FF-E85B-49A0-8A03-DEDB2C65560E}" type="presParOf" srcId="{CA26D84C-5322-4B3E-9389-9E325A7BDCE5}" destId="{AEAC27A7-4743-436F-920D-B95CF2B518FA}" srcOrd="1" destOrd="0" presId="urn:microsoft.com/office/officeart/2016/7/layout/VerticalHollowActionList"/>
    <dgm:cxn modelId="{D5B8C39B-3A67-451B-8BBB-511ECC9785E1}" type="presParOf" srcId="{02CF6552-2E5D-406B-9AAC-BC629C6C572E}" destId="{93FB1672-F431-4F38-A85E-BB32D1F947A6}" srcOrd="3" destOrd="0" presId="urn:microsoft.com/office/officeart/2016/7/layout/VerticalHollowActionList"/>
    <dgm:cxn modelId="{2AADC81B-F2E5-4968-B56F-6EF735BFC344}" type="presParOf" srcId="{02CF6552-2E5D-406B-9AAC-BC629C6C572E}" destId="{0E342CD8-1FFE-4C4A-801F-6801DAB54BAF}" srcOrd="4" destOrd="0" presId="urn:microsoft.com/office/officeart/2016/7/layout/VerticalHollowActionList"/>
    <dgm:cxn modelId="{82586FAF-D540-4B4D-8CEA-ED355D74989F}" type="presParOf" srcId="{0E342CD8-1FFE-4C4A-801F-6801DAB54BAF}" destId="{CA6529BF-534A-44A1-85DF-8BB2B5EAB6AE}" srcOrd="0" destOrd="0" presId="urn:microsoft.com/office/officeart/2016/7/layout/VerticalHollowActionList"/>
    <dgm:cxn modelId="{6EE4EBDF-E96F-4D18-9149-C9604BB53BEA}" type="presParOf" srcId="{0E342CD8-1FFE-4C4A-801F-6801DAB54BAF}" destId="{DA8F5CBF-1200-4B72-B467-6E5A1B02FDB6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AEA138D-0269-4590-849B-B26259DFD6E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5F82B0-4769-4D86-B38B-FDC59C7D379F}">
      <dgm:prSet/>
      <dgm:spPr/>
      <dgm:t>
        <a:bodyPr/>
        <a:lstStyle/>
        <a:p>
          <a:r>
            <a:rPr lang="en-US"/>
            <a:t>Set aside 30 minutes a month to learn something new.</a:t>
          </a:r>
        </a:p>
      </dgm:t>
    </dgm:pt>
    <dgm:pt modelId="{95A40AD2-66F7-496F-8DE5-984A66D3B5A3}" type="parTrans" cxnId="{027B9EC6-51AB-4DCF-ABCD-35B1F275868E}">
      <dgm:prSet/>
      <dgm:spPr/>
      <dgm:t>
        <a:bodyPr/>
        <a:lstStyle/>
        <a:p>
          <a:endParaRPr lang="en-US"/>
        </a:p>
      </dgm:t>
    </dgm:pt>
    <dgm:pt modelId="{801E64D7-1BAB-4DEF-87E9-0542FCE793E3}" type="sibTrans" cxnId="{027B9EC6-51AB-4DCF-ABCD-35B1F275868E}">
      <dgm:prSet/>
      <dgm:spPr/>
      <dgm:t>
        <a:bodyPr/>
        <a:lstStyle/>
        <a:p>
          <a:endParaRPr lang="en-US"/>
        </a:p>
      </dgm:t>
    </dgm:pt>
    <dgm:pt modelId="{F43DDF1B-5E0C-475D-83CC-D6B55E2C594C}">
      <dgm:prSet/>
      <dgm:spPr/>
      <dgm:t>
        <a:bodyPr/>
        <a:lstStyle/>
        <a:p>
          <a:r>
            <a:rPr lang="en-US"/>
            <a:t>Listen to tech podcasts.</a:t>
          </a:r>
        </a:p>
      </dgm:t>
    </dgm:pt>
    <dgm:pt modelId="{5042FB8A-ED2D-44D5-80B8-28C4F7F29232}" type="parTrans" cxnId="{299B3B55-A4CA-4402-AB3F-658BE33D120A}">
      <dgm:prSet/>
      <dgm:spPr/>
      <dgm:t>
        <a:bodyPr/>
        <a:lstStyle/>
        <a:p>
          <a:endParaRPr lang="en-US"/>
        </a:p>
      </dgm:t>
    </dgm:pt>
    <dgm:pt modelId="{0243D903-C534-47D4-AEE6-F9CD6029081B}" type="sibTrans" cxnId="{299B3B55-A4CA-4402-AB3F-658BE33D120A}">
      <dgm:prSet/>
      <dgm:spPr/>
      <dgm:t>
        <a:bodyPr/>
        <a:lstStyle/>
        <a:p>
          <a:endParaRPr lang="en-US"/>
        </a:p>
      </dgm:t>
    </dgm:pt>
    <dgm:pt modelId="{4F075085-0962-4440-BE6C-D690EC66CAC6}">
      <dgm:prSet/>
      <dgm:spPr/>
      <dgm:t>
        <a:bodyPr/>
        <a:lstStyle/>
        <a:p>
          <a:r>
            <a:rPr lang="en-US" dirty="0"/>
            <a:t>Subscribe to newsletters like “TLDR Tech” or “The Download.”</a:t>
          </a:r>
        </a:p>
      </dgm:t>
    </dgm:pt>
    <dgm:pt modelId="{E817A1EE-B0CE-4EB5-989F-DA988ABF7196}" type="parTrans" cxnId="{38B346BD-F80B-4ADD-9FEF-20A60672EABD}">
      <dgm:prSet/>
      <dgm:spPr/>
      <dgm:t>
        <a:bodyPr/>
        <a:lstStyle/>
        <a:p>
          <a:endParaRPr lang="en-US"/>
        </a:p>
      </dgm:t>
    </dgm:pt>
    <dgm:pt modelId="{174C83A8-BA62-4B35-A1AD-4382340FCDDF}" type="sibTrans" cxnId="{38B346BD-F80B-4ADD-9FEF-20A60672EABD}">
      <dgm:prSet/>
      <dgm:spPr/>
      <dgm:t>
        <a:bodyPr/>
        <a:lstStyle/>
        <a:p>
          <a:endParaRPr lang="en-US"/>
        </a:p>
      </dgm:t>
    </dgm:pt>
    <dgm:pt modelId="{A9ACC829-BE79-44A7-89FE-D224E809F178}">
      <dgm:prSet/>
      <dgm:spPr/>
      <dgm:t>
        <a:bodyPr/>
        <a:lstStyle/>
        <a:p>
          <a:r>
            <a:rPr lang="en-US" dirty="0"/>
            <a:t>Ask colleagues what tools they’re using.</a:t>
          </a:r>
        </a:p>
      </dgm:t>
    </dgm:pt>
    <dgm:pt modelId="{76EF21DD-77B6-45FE-B671-93A48FAB0772}" type="parTrans" cxnId="{633B1B2E-6BAD-40A5-92BF-F405237683ED}">
      <dgm:prSet/>
      <dgm:spPr/>
      <dgm:t>
        <a:bodyPr/>
        <a:lstStyle/>
        <a:p>
          <a:endParaRPr lang="en-US"/>
        </a:p>
      </dgm:t>
    </dgm:pt>
    <dgm:pt modelId="{BE6F7C28-7B81-4955-9909-40E8FBF7A4A3}" type="sibTrans" cxnId="{633B1B2E-6BAD-40A5-92BF-F405237683ED}">
      <dgm:prSet/>
      <dgm:spPr/>
      <dgm:t>
        <a:bodyPr/>
        <a:lstStyle/>
        <a:p>
          <a:endParaRPr lang="en-US"/>
        </a:p>
      </dgm:t>
    </dgm:pt>
    <dgm:pt modelId="{F5B2608A-0866-4B3D-966A-2A1A5375C9E4}" type="pres">
      <dgm:prSet presAssocID="{7AEA138D-0269-4590-849B-B26259DFD6EF}" presName="Name0" presStyleCnt="0">
        <dgm:presLayoutVars>
          <dgm:dir/>
          <dgm:resizeHandles val="exact"/>
        </dgm:presLayoutVars>
      </dgm:prSet>
      <dgm:spPr/>
    </dgm:pt>
    <dgm:pt modelId="{DD9A0B6B-E291-45E5-B304-B0422ADCA746}" type="pres">
      <dgm:prSet presAssocID="{055F82B0-4769-4D86-B38B-FDC59C7D379F}" presName="node" presStyleLbl="node1" presStyleIdx="0" presStyleCnt="4">
        <dgm:presLayoutVars>
          <dgm:bulletEnabled val="1"/>
        </dgm:presLayoutVars>
      </dgm:prSet>
      <dgm:spPr/>
    </dgm:pt>
    <dgm:pt modelId="{58C86FB7-95BC-43E6-8F8F-4056A60F6FA9}" type="pres">
      <dgm:prSet presAssocID="{801E64D7-1BAB-4DEF-87E9-0542FCE793E3}" presName="sibTrans" presStyleLbl="sibTrans1D1" presStyleIdx="0" presStyleCnt="3"/>
      <dgm:spPr/>
    </dgm:pt>
    <dgm:pt modelId="{7FB134AF-B267-49F8-B5F2-13B0E40DEA2F}" type="pres">
      <dgm:prSet presAssocID="{801E64D7-1BAB-4DEF-87E9-0542FCE793E3}" presName="connectorText" presStyleLbl="sibTrans1D1" presStyleIdx="0" presStyleCnt="3"/>
      <dgm:spPr/>
    </dgm:pt>
    <dgm:pt modelId="{4CBECEB9-7D5C-4D21-98E0-83224EBAA10C}" type="pres">
      <dgm:prSet presAssocID="{F43DDF1B-5E0C-475D-83CC-D6B55E2C594C}" presName="node" presStyleLbl="node1" presStyleIdx="1" presStyleCnt="4">
        <dgm:presLayoutVars>
          <dgm:bulletEnabled val="1"/>
        </dgm:presLayoutVars>
      </dgm:prSet>
      <dgm:spPr/>
    </dgm:pt>
    <dgm:pt modelId="{FD7094F7-DB47-40CC-AB2D-19F243C87CF5}" type="pres">
      <dgm:prSet presAssocID="{0243D903-C534-47D4-AEE6-F9CD6029081B}" presName="sibTrans" presStyleLbl="sibTrans1D1" presStyleIdx="1" presStyleCnt="3"/>
      <dgm:spPr/>
    </dgm:pt>
    <dgm:pt modelId="{2F911E76-A05F-4207-8C3B-D293A946831E}" type="pres">
      <dgm:prSet presAssocID="{0243D903-C534-47D4-AEE6-F9CD6029081B}" presName="connectorText" presStyleLbl="sibTrans1D1" presStyleIdx="1" presStyleCnt="3"/>
      <dgm:spPr/>
    </dgm:pt>
    <dgm:pt modelId="{B6BD2DDE-74C7-4781-A47C-FC8C9B35DBE8}" type="pres">
      <dgm:prSet presAssocID="{4F075085-0962-4440-BE6C-D690EC66CAC6}" presName="node" presStyleLbl="node1" presStyleIdx="2" presStyleCnt="4">
        <dgm:presLayoutVars>
          <dgm:bulletEnabled val="1"/>
        </dgm:presLayoutVars>
      </dgm:prSet>
      <dgm:spPr/>
    </dgm:pt>
    <dgm:pt modelId="{D4D1252F-82D8-4F37-818C-CA652C5532C2}" type="pres">
      <dgm:prSet presAssocID="{174C83A8-BA62-4B35-A1AD-4382340FCDDF}" presName="sibTrans" presStyleLbl="sibTrans1D1" presStyleIdx="2" presStyleCnt="3"/>
      <dgm:spPr/>
    </dgm:pt>
    <dgm:pt modelId="{F9CAB129-29C1-4834-B083-15535AD7EE71}" type="pres">
      <dgm:prSet presAssocID="{174C83A8-BA62-4B35-A1AD-4382340FCDDF}" presName="connectorText" presStyleLbl="sibTrans1D1" presStyleIdx="2" presStyleCnt="3"/>
      <dgm:spPr/>
    </dgm:pt>
    <dgm:pt modelId="{B766B134-47E4-4448-A246-14F5465F87AB}" type="pres">
      <dgm:prSet presAssocID="{A9ACC829-BE79-44A7-89FE-D224E809F178}" presName="node" presStyleLbl="node1" presStyleIdx="3" presStyleCnt="4">
        <dgm:presLayoutVars>
          <dgm:bulletEnabled val="1"/>
        </dgm:presLayoutVars>
      </dgm:prSet>
      <dgm:spPr/>
    </dgm:pt>
  </dgm:ptLst>
  <dgm:cxnLst>
    <dgm:cxn modelId="{E89CD10A-F5D7-49E4-B2DD-CC2F3D258379}" type="presOf" srcId="{801E64D7-1BAB-4DEF-87E9-0542FCE793E3}" destId="{58C86FB7-95BC-43E6-8F8F-4056A60F6FA9}" srcOrd="0" destOrd="0" presId="urn:microsoft.com/office/officeart/2016/7/layout/RepeatingBendingProcessNew"/>
    <dgm:cxn modelId="{633B1B2E-6BAD-40A5-92BF-F405237683ED}" srcId="{7AEA138D-0269-4590-849B-B26259DFD6EF}" destId="{A9ACC829-BE79-44A7-89FE-D224E809F178}" srcOrd="3" destOrd="0" parTransId="{76EF21DD-77B6-45FE-B671-93A48FAB0772}" sibTransId="{BE6F7C28-7B81-4955-9909-40E8FBF7A4A3}"/>
    <dgm:cxn modelId="{41613E2E-ADA1-42B2-A130-198ED0FFAF1B}" type="presOf" srcId="{A9ACC829-BE79-44A7-89FE-D224E809F178}" destId="{B766B134-47E4-4448-A246-14F5465F87AB}" srcOrd="0" destOrd="0" presId="urn:microsoft.com/office/officeart/2016/7/layout/RepeatingBendingProcessNew"/>
    <dgm:cxn modelId="{C7811361-1ACF-494A-9EFA-1899C1B0A944}" type="presOf" srcId="{174C83A8-BA62-4B35-A1AD-4382340FCDDF}" destId="{D4D1252F-82D8-4F37-818C-CA652C5532C2}" srcOrd="0" destOrd="0" presId="urn:microsoft.com/office/officeart/2016/7/layout/RepeatingBendingProcessNew"/>
    <dgm:cxn modelId="{5A4C3E52-6A01-4FB4-9424-A520710D9317}" type="presOf" srcId="{174C83A8-BA62-4B35-A1AD-4382340FCDDF}" destId="{F9CAB129-29C1-4834-B083-15535AD7EE71}" srcOrd="1" destOrd="0" presId="urn:microsoft.com/office/officeart/2016/7/layout/RepeatingBendingProcessNew"/>
    <dgm:cxn modelId="{299B3B55-A4CA-4402-AB3F-658BE33D120A}" srcId="{7AEA138D-0269-4590-849B-B26259DFD6EF}" destId="{F43DDF1B-5E0C-475D-83CC-D6B55E2C594C}" srcOrd="1" destOrd="0" parTransId="{5042FB8A-ED2D-44D5-80B8-28C4F7F29232}" sibTransId="{0243D903-C534-47D4-AEE6-F9CD6029081B}"/>
    <dgm:cxn modelId="{DCAA147C-3258-480C-AEE7-3C40C7487D1B}" type="presOf" srcId="{0243D903-C534-47D4-AEE6-F9CD6029081B}" destId="{2F911E76-A05F-4207-8C3B-D293A946831E}" srcOrd="1" destOrd="0" presId="urn:microsoft.com/office/officeart/2016/7/layout/RepeatingBendingProcessNew"/>
    <dgm:cxn modelId="{629B127E-A6A3-4B8C-9779-EC8AB3DF902A}" type="presOf" srcId="{7AEA138D-0269-4590-849B-B26259DFD6EF}" destId="{F5B2608A-0866-4B3D-966A-2A1A5375C9E4}" srcOrd="0" destOrd="0" presId="urn:microsoft.com/office/officeart/2016/7/layout/RepeatingBendingProcessNew"/>
    <dgm:cxn modelId="{3043E28E-6C5E-4A0A-A319-0BDA0DFDD868}" type="presOf" srcId="{801E64D7-1BAB-4DEF-87E9-0542FCE793E3}" destId="{7FB134AF-B267-49F8-B5F2-13B0E40DEA2F}" srcOrd="1" destOrd="0" presId="urn:microsoft.com/office/officeart/2016/7/layout/RepeatingBendingProcessNew"/>
    <dgm:cxn modelId="{8FA838A1-DCA8-4771-94DD-3871AB9964BB}" type="presOf" srcId="{F43DDF1B-5E0C-475D-83CC-D6B55E2C594C}" destId="{4CBECEB9-7D5C-4D21-98E0-83224EBAA10C}" srcOrd="0" destOrd="0" presId="urn:microsoft.com/office/officeart/2016/7/layout/RepeatingBendingProcessNew"/>
    <dgm:cxn modelId="{38B346BD-F80B-4ADD-9FEF-20A60672EABD}" srcId="{7AEA138D-0269-4590-849B-B26259DFD6EF}" destId="{4F075085-0962-4440-BE6C-D690EC66CAC6}" srcOrd="2" destOrd="0" parTransId="{E817A1EE-B0CE-4EB5-989F-DA988ABF7196}" sibTransId="{174C83A8-BA62-4B35-A1AD-4382340FCDDF}"/>
    <dgm:cxn modelId="{551405BF-D1A4-4E8B-8ACD-2545BE4C4EF7}" type="presOf" srcId="{0243D903-C534-47D4-AEE6-F9CD6029081B}" destId="{FD7094F7-DB47-40CC-AB2D-19F243C87CF5}" srcOrd="0" destOrd="0" presId="urn:microsoft.com/office/officeart/2016/7/layout/RepeatingBendingProcessNew"/>
    <dgm:cxn modelId="{027B9EC6-51AB-4DCF-ABCD-35B1F275868E}" srcId="{7AEA138D-0269-4590-849B-B26259DFD6EF}" destId="{055F82B0-4769-4D86-B38B-FDC59C7D379F}" srcOrd="0" destOrd="0" parTransId="{95A40AD2-66F7-496F-8DE5-984A66D3B5A3}" sibTransId="{801E64D7-1BAB-4DEF-87E9-0542FCE793E3}"/>
    <dgm:cxn modelId="{6E8F52C9-DD97-4C8F-86B0-0CF198CB7313}" type="presOf" srcId="{055F82B0-4769-4D86-B38B-FDC59C7D379F}" destId="{DD9A0B6B-E291-45E5-B304-B0422ADCA746}" srcOrd="0" destOrd="0" presId="urn:microsoft.com/office/officeart/2016/7/layout/RepeatingBendingProcessNew"/>
    <dgm:cxn modelId="{91480DF1-B07C-4658-A033-29734CE790BD}" type="presOf" srcId="{4F075085-0962-4440-BE6C-D690EC66CAC6}" destId="{B6BD2DDE-74C7-4781-A47C-FC8C9B35DBE8}" srcOrd="0" destOrd="0" presId="urn:microsoft.com/office/officeart/2016/7/layout/RepeatingBendingProcessNew"/>
    <dgm:cxn modelId="{E4E37B15-16D4-47FE-AF35-B7698954126A}" type="presParOf" srcId="{F5B2608A-0866-4B3D-966A-2A1A5375C9E4}" destId="{DD9A0B6B-E291-45E5-B304-B0422ADCA746}" srcOrd="0" destOrd="0" presId="urn:microsoft.com/office/officeart/2016/7/layout/RepeatingBendingProcessNew"/>
    <dgm:cxn modelId="{5FA12D0C-CF03-451C-8163-469D8C10B8AF}" type="presParOf" srcId="{F5B2608A-0866-4B3D-966A-2A1A5375C9E4}" destId="{58C86FB7-95BC-43E6-8F8F-4056A60F6FA9}" srcOrd="1" destOrd="0" presId="urn:microsoft.com/office/officeart/2016/7/layout/RepeatingBendingProcessNew"/>
    <dgm:cxn modelId="{B452F8C9-BFDF-492D-9331-30891EEDD0C5}" type="presParOf" srcId="{58C86FB7-95BC-43E6-8F8F-4056A60F6FA9}" destId="{7FB134AF-B267-49F8-B5F2-13B0E40DEA2F}" srcOrd="0" destOrd="0" presId="urn:microsoft.com/office/officeart/2016/7/layout/RepeatingBendingProcessNew"/>
    <dgm:cxn modelId="{ADFA1EC4-695A-4087-971C-D3528C3883C8}" type="presParOf" srcId="{F5B2608A-0866-4B3D-966A-2A1A5375C9E4}" destId="{4CBECEB9-7D5C-4D21-98E0-83224EBAA10C}" srcOrd="2" destOrd="0" presId="urn:microsoft.com/office/officeart/2016/7/layout/RepeatingBendingProcessNew"/>
    <dgm:cxn modelId="{FF7AC752-9F3F-454D-BE53-D631A65FD04C}" type="presParOf" srcId="{F5B2608A-0866-4B3D-966A-2A1A5375C9E4}" destId="{FD7094F7-DB47-40CC-AB2D-19F243C87CF5}" srcOrd="3" destOrd="0" presId="urn:microsoft.com/office/officeart/2016/7/layout/RepeatingBendingProcessNew"/>
    <dgm:cxn modelId="{218E9499-DAB1-4E98-9C5B-7319F490D694}" type="presParOf" srcId="{FD7094F7-DB47-40CC-AB2D-19F243C87CF5}" destId="{2F911E76-A05F-4207-8C3B-D293A946831E}" srcOrd="0" destOrd="0" presId="urn:microsoft.com/office/officeart/2016/7/layout/RepeatingBendingProcessNew"/>
    <dgm:cxn modelId="{3347595F-1F60-47DB-94BA-89FC1E48C83B}" type="presParOf" srcId="{F5B2608A-0866-4B3D-966A-2A1A5375C9E4}" destId="{B6BD2DDE-74C7-4781-A47C-FC8C9B35DBE8}" srcOrd="4" destOrd="0" presId="urn:microsoft.com/office/officeart/2016/7/layout/RepeatingBendingProcessNew"/>
    <dgm:cxn modelId="{32C4948C-4C41-438F-B895-67942902BFA4}" type="presParOf" srcId="{F5B2608A-0866-4B3D-966A-2A1A5375C9E4}" destId="{D4D1252F-82D8-4F37-818C-CA652C5532C2}" srcOrd="5" destOrd="0" presId="urn:microsoft.com/office/officeart/2016/7/layout/RepeatingBendingProcessNew"/>
    <dgm:cxn modelId="{1C031268-F8CD-4EBF-B1F6-CE10AAEAFD1B}" type="presParOf" srcId="{D4D1252F-82D8-4F37-818C-CA652C5532C2}" destId="{F9CAB129-29C1-4834-B083-15535AD7EE71}" srcOrd="0" destOrd="0" presId="urn:microsoft.com/office/officeart/2016/7/layout/RepeatingBendingProcessNew"/>
    <dgm:cxn modelId="{FB881C8A-F797-43CB-B375-40AB626A922A}" type="presParOf" srcId="{F5B2608A-0866-4B3D-966A-2A1A5375C9E4}" destId="{B766B134-47E4-4448-A246-14F5465F87AB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BF17691-C4FE-4A8C-9E2E-D91715C39D2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BF4976B-51AE-4C74-AFA2-40B6AD8503E4}">
      <dgm:prSet/>
      <dgm:spPr/>
      <dgm:t>
        <a:bodyPr/>
        <a:lstStyle/>
        <a:p>
          <a:r>
            <a:rPr lang="en-US"/>
            <a:t>Technology isn’t about perfection—it’s about progress.</a:t>
          </a:r>
        </a:p>
      </dgm:t>
    </dgm:pt>
    <dgm:pt modelId="{26C336FB-AC60-496D-BAE5-6B99C038782E}" type="parTrans" cxnId="{23C1D436-4C44-4006-9B3A-F6A0259B124B}">
      <dgm:prSet/>
      <dgm:spPr/>
      <dgm:t>
        <a:bodyPr/>
        <a:lstStyle/>
        <a:p>
          <a:endParaRPr lang="en-US"/>
        </a:p>
      </dgm:t>
    </dgm:pt>
    <dgm:pt modelId="{1FE86D98-696B-4E49-9355-B90E52A64C5A}" type="sibTrans" cxnId="{23C1D436-4C44-4006-9B3A-F6A0259B124B}">
      <dgm:prSet/>
      <dgm:spPr/>
      <dgm:t>
        <a:bodyPr/>
        <a:lstStyle/>
        <a:p>
          <a:endParaRPr lang="en-US"/>
        </a:p>
      </dgm:t>
    </dgm:pt>
    <dgm:pt modelId="{0D559C57-45EB-46D4-9362-3BA92F67DE81}">
      <dgm:prSet/>
      <dgm:spPr/>
      <dgm:t>
        <a:bodyPr/>
        <a:lstStyle/>
        <a:p>
          <a:r>
            <a:rPr lang="en-US"/>
            <a:t>Take one step at a time. Stay curious. Keep learning.</a:t>
          </a:r>
        </a:p>
      </dgm:t>
    </dgm:pt>
    <dgm:pt modelId="{46C6EE93-95B9-4125-A364-158C4E18FE6E}" type="parTrans" cxnId="{1EE99F8B-4A3D-40AD-B6E6-AAD24EFFA7D6}">
      <dgm:prSet/>
      <dgm:spPr/>
      <dgm:t>
        <a:bodyPr/>
        <a:lstStyle/>
        <a:p>
          <a:endParaRPr lang="en-US"/>
        </a:p>
      </dgm:t>
    </dgm:pt>
    <dgm:pt modelId="{FAB5B7D0-2CD5-4514-86E5-1EA8163E5D83}" type="sibTrans" cxnId="{1EE99F8B-4A3D-40AD-B6E6-AAD24EFFA7D6}">
      <dgm:prSet/>
      <dgm:spPr/>
      <dgm:t>
        <a:bodyPr/>
        <a:lstStyle/>
        <a:p>
          <a:endParaRPr lang="en-US"/>
        </a:p>
      </dgm:t>
    </dgm:pt>
    <dgm:pt modelId="{EEB298BD-78BA-4486-A61D-10F5B42CC192}">
      <dgm:prSet/>
      <dgm:spPr/>
      <dgm:t>
        <a:bodyPr/>
        <a:lstStyle/>
        <a:p>
          <a:r>
            <a:rPr lang="en-US"/>
            <a:t>When women understand the tools of the modern world, they don’t just keep up—they lead.</a:t>
          </a:r>
        </a:p>
      </dgm:t>
    </dgm:pt>
    <dgm:pt modelId="{0EC65094-EDD8-45AB-8C74-E60744B1F5A7}" type="parTrans" cxnId="{D7AFBA33-42D0-4470-8B78-ABA797AB53CA}">
      <dgm:prSet/>
      <dgm:spPr/>
      <dgm:t>
        <a:bodyPr/>
        <a:lstStyle/>
        <a:p>
          <a:endParaRPr lang="en-US"/>
        </a:p>
      </dgm:t>
    </dgm:pt>
    <dgm:pt modelId="{EE99F5C7-210B-4027-BA79-BACC9EA55E15}" type="sibTrans" cxnId="{D7AFBA33-42D0-4470-8B78-ABA797AB53CA}">
      <dgm:prSet/>
      <dgm:spPr/>
      <dgm:t>
        <a:bodyPr/>
        <a:lstStyle/>
        <a:p>
          <a:endParaRPr lang="en-US"/>
        </a:p>
      </dgm:t>
    </dgm:pt>
    <dgm:pt modelId="{4636F891-C846-49CF-99B1-4AAA1E8FA373}">
      <dgm:prSet/>
      <dgm:spPr/>
      <dgm:t>
        <a:bodyPr/>
        <a:lstStyle/>
        <a:p>
          <a:r>
            <a:rPr lang="en-US"/>
            <a:t>Thank you!</a:t>
          </a:r>
        </a:p>
      </dgm:t>
    </dgm:pt>
    <dgm:pt modelId="{D703AAD7-6FE2-4866-A48E-BCE59C694F28}" type="parTrans" cxnId="{622F294C-F76F-4956-A9B0-A2F44C249C77}">
      <dgm:prSet/>
      <dgm:spPr/>
      <dgm:t>
        <a:bodyPr/>
        <a:lstStyle/>
        <a:p>
          <a:endParaRPr lang="en-US"/>
        </a:p>
      </dgm:t>
    </dgm:pt>
    <dgm:pt modelId="{109504B8-F4FC-40E5-A004-F6D1831DDDA8}" type="sibTrans" cxnId="{622F294C-F76F-4956-A9B0-A2F44C249C77}">
      <dgm:prSet/>
      <dgm:spPr/>
      <dgm:t>
        <a:bodyPr/>
        <a:lstStyle/>
        <a:p>
          <a:endParaRPr lang="en-US"/>
        </a:p>
      </dgm:t>
    </dgm:pt>
    <dgm:pt modelId="{860A61E4-5482-4789-BADF-2C37673054BC}" type="pres">
      <dgm:prSet presAssocID="{4BF17691-C4FE-4A8C-9E2E-D91715C39D2C}" presName="linear" presStyleCnt="0">
        <dgm:presLayoutVars>
          <dgm:animLvl val="lvl"/>
          <dgm:resizeHandles val="exact"/>
        </dgm:presLayoutVars>
      </dgm:prSet>
      <dgm:spPr/>
    </dgm:pt>
    <dgm:pt modelId="{5E9C6171-C3BE-469E-A0E9-806FA6C08680}" type="pres">
      <dgm:prSet presAssocID="{1BF4976B-51AE-4C74-AFA2-40B6AD8503E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7B8BB28-21ED-407D-92C8-9AD47BA911EF}" type="pres">
      <dgm:prSet presAssocID="{1FE86D98-696B-4E49-9355-B90E52A64C5A}" presName="spacer" presStyleCnt="0"/>
      <dgm:spPr/>
    </dgm:pt>
    <dgm:pt modelId="{4D6D4F88-8AD8-4C31-882C-A418DCF0EB36}" type="pres">
      <dgm:prSet presAssocID="{0D559C57-45EB-46D4-9362-3BA92F67DE8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CC93049-DFE6-4831-B1F5-41EF9F7CDF97}" type="pres">
      <dgm:prSet presAssocID="{FAB5B7D0-2CD5-4514-86E5-1EA8163E5D83}" presName="spacer" presStyleCnt="0"/>
      <dgm:spPr/>
    </dgm:pt>
    <dgm:pt modelId="{840BDC86-E794-45C2-B9C8-24891DA0D1F1}" type="pres">
      <dgm:prSet presAssocID="{EEB298BD-78BA-4486-A61D-10F5B42CC19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A0950CF-D727-487D-AD02-B998061AD855}" type="pres">
      <dgm:prSet presAssocID="{EE99F5C7-210B-4027-BA79-BACC9EA55E15}" presName="spacer" presStyleCnt="0"/>
      <dgm:spPr/>
    </dgm:pt>
    <dgm:pt modelId="{9D39373E-5067-423D-A763-096ADC9502F1}" type="pres">
      <dgm:prSet presAssocID="{4636F891-C846-49CF-99B1-4AAA1E8FA37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14CD428-081A-4209-9865-54EB0193CCBC}" type="presOf" srcId="{4636F891-C846-49CF-99B1-4AAA1E8FA373}" destId="{9D39373E-5067-423D-A763-096ADC9502F1}" srcOrd="0" destOrd="0" presId="urn:microsoft.com/office/officeart/2005/8/layout/vList2"/>
    <dgm:cxn modelId="{D7AFBA33-42D0-4470-8B78-ABA797AB53CA}" srcId="{4BF17691-C4FE-4A8C-9E2E-D91715C39D2C}" destId="{EEB298BD-78BA-4486-A61D-10F5B42CC192}" srcOrd="2" destOrd="0" parTransId="{0EC65094-EDD8-45AB-8C74-E60744B1F5A7}" sibTransId="{EE99F5C7-210B-4027-BA79-BACC9EA55E15}"/>
    <dgm:cxn modelId="{23C1D436-4C44-4006-9B3A-F6A0259B124B}" srcId="{4BF17691-C4FE-4A8C-9E2E-D91715C39D2C}" destId="{1BF4976B-51AE-4C74-AFA2-40B6AD8503E4}" srcOrd="0" destOrd="0" parTransId="{26C336FB-AC60-496D-BAE5-6B99C038782E}" sibTransId="{1FE86D98-696B-4E49-9355-B90E52A64C5A}"/>
    <dgm:cxn modelId="{98DA813D-2D6D-4442-90CA-B655298730DA}" type="presOf" srcId="{EEB298BD-78BA-4486-A61D-10F5B42CC192}" destId="{840BDC86-E794-45C2-B9C8-24891DA0D1F1}" srcOrd="0" destOrd="0" presId="urn:microsoft.com/office/officeart/2005/8/layout/vList2"/>
    <dgm:cxn modelId="{63DF226B-1CF8-41E0-B18D-9F374FE27E26}" type="presOf" srcId="{4BF17691-C4FE-4A8C-9E2E-D91715C39D2C}" destId="{860A61E4-5482-4789-BADF-2C37673054BC}" srcOrd="0" destOrd="0" presId="urn:microsoft.com/office/officeart/2005/8/layout/vList2"/>
    <dgm:cxn modelId="{622F294C-F76F-4956-A9B0-A2F44C249C77}" srcId="{4BF17691-C4FE-4A8C-9E2E-D91715C39D2C}" destId="{4636F891-C846-49CF-99B1-4AAA1E8FA373}" srcOrd="3" destOrd="0" parTransId="{D703AAD7-6FE2-4866-A48E-BCE59C694F28}" sibTransId="{109504B8-F4FC-40E5-A004-F6D1831DDDA8}"/>
    <dgm:cxn modelId="{1EE99F8B-4A3D-40AD-B6E6-AAD24EFFA7D6}" srcId="{4BF17691-C4FE-4A8C-9E2E-D91715C39D2C}" destId="{0D559C57-45EB-46D4-9362-3BA92F67DE81}" srcOrd="1" destOrd="0" parTransId="{46C6EE93-95B9-4125-A364-158C4E18FE6E}" sibTransId="{FAB5B7D0-2CD5-4514-86E5-1EA8163E5D83}"/>
    <dgm:cxn modelId="{B9230CB6-5A5A-418F-9882-68AB12648816}" type="presOf" srcId="{0D559C57-45EB-46D4-9362-3BA92F67DE81}" destId="{4D6D4F88-8AD8-4C31-882C-A418DCF0EB36}" srcOrd="0" destOrd="0" presId="urn:microsoft.com/office/officeart/2005/8/layout/vList2"/>
    <dgm:cxn modelId="{5535ABC0-735F-46D4-B439-07EE1227941E}" type="presOf" srcId="{1BF4976B-51AE-4C74-AFA2-40B6AD8503E4}" destId="{5E9C6171-C3BE-469E-A0E9-806FA6C08680}" srcOrd="0" destOrd="0" presId="urn:microsoft.com/office/officeart/2005/8/layout/vList2"/>
    <dgm:cxn modelId="{1B9DAAA8-CC17-487B-B020-982BAFC0E0C0}" type="presParOf" srcId="{860A61E4-5482-4789-BADF-2C37673054BC}" destId="{5E9C6171-C3BE-469E-A0E9-806FA6C08680}" srcOrd="0" destOrd="0" presId="urn:microsoft.com/office/officeart/2005/8/layout/vList2"/>
    <dgm:cxn modelId="{7314776C-0CBE-4FCE-8D73-22EC966B7A2B}" type="presParOf" srcId="{860A61E4-5482-4789-BADF-2C37673054BC}" destId="{17B8BB28-21ED-407D-92C8-9AD47BA911EF}" srcOrd="1" destOrd="0" presId="urn:microsoft.com/office/officeart/2005/8/layout/vList2"/>
    <dgm:cxn modelId="{AAC03A5A-5574-438C-9C93-0EAE9326972F}" type="presParOf" srcId="{860A61E4-5482-4789-BADF-2C37673054BC}" destId="{4D6D4F88-8AD8-4C31-882C-A418DCF0EB36}" srcOrd="2" destOrd="0" presId="urn:microsoft.com/office/officeart/2005/8/layout/vList2"/>
    <dgm:cxn modelId="{34DABE15-9AFF-4F02-9260-F01DB58ACB31}" type="presParOf" srcId="{860A61E4-5482-4789-BADF-2C37673054BC}" destId="{3CC93049-DFE6-4831-B1F5-41EF9F7CDF97}" srcOrd="3" destOrd="0" presId="urn:microsoft.com/office/officeart/2005/8/layout/vList2"/>
    <dgm:cxn modelId="{57CFA627-76BC-4C3A-A9BD-CCF5095FBA23}" type="presParOf" srcId="{860A61E4-5482-4789-BADF-2C37673054BC}" destId="{840BDC86-E794-45C2-B9C8-24891DA0D1F1}" srcOrd="4" destOrd="0" presId="urn:microsoft.com/office/officeart/2005/8/layout/vList2"/>
    <dgm:cxn modelId="{6587C56D-88CE-4FD7-B08C-2C738A753B0B}" type="presParOf" srcId="{860A61E4-5482-4789-BADF-2C37673054BC}" destId="{AA0950CF-D727-487D-AD02-B998061AD855}" srcOrd="5" destOrd="0" presId="urn:microsoft.com/office/officeart/2005/8/layout/vList2"/>
    <dgm:cxn modelId="{4ABBC1B0-7C03-4EE7-A262-21778F4C9EF0}" type="presParOf" srcId="{860A61E4-5482-4789-BADF-2C37673054BC}" destId="{9D39373E-5067-423D-A763-096ADC9502F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E81CE7-100A-4F33-8074-CAAAB8963323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FF127F77-19AA-4E57-AC84-0AE5EA66F9D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Automate</a:t>
          </a:r>
        </a:p>
      </dgm:t>
    </dgm:pt>
    <dgm:pt modelId="{712CA926-1DAC-4257-8084-D49D3A8452A6}" type="parTrans" cxnId="{7C553A9A-208C-4079-B3B1-6187938BD881}">
      <dgm:prSet/>
      <dgm:spPr/>
      <dgm:t>
        <a:bodyPr/>
        <a:lstStyle/>
        <a:p>
          <a:endParaRPr lang="en-US"/>
        </a:p>
      </dgm:t>
    </dgm:pt>
    <dgm:pt modelId="{00F8A2B3-2CF7-442C-AA1B-AA3D4F27CD64}" type="sibTrans" cxnId="{7C553A9A-208C-4079-B3B1-6187938BD881}">
      <dgm:prSet/>
      <dgm:spPr/>
      <dgm:t>
        <a:bodyPr/>
        <a:lstStyle/>
        <a:p>
          <a:endParaRPr lang="en-US"/>
        </a:p>
      </dgm:t>
    </dgm:pt>
    <dgm:pt modelId="{46863807-D0C6-46C6-85F3-4474E7BD1F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Automate cloud backups (Google Drive, OneDrive, iCloud).</a:t>
          </a:r>
        </a:p>
      </dgm:t>
    </dgm:pt>
    <dgm:pt modelId="{0111E895-8A3E-4389-B96B-53B166E0B24C}" type="parTrans" cxnId="{3542D8C2-10E5-4031-9F13-F5962B8FCA7D}">
      <dgm:prSet/>
      <dgm:spPr/>
      <dgm:t>
        <a:bodyPr/>
        <a:lstStyle/>
        <a:p>
          <a:endParaRPr lang="en-US"/>
        </a:p>
      </dgm:t>
    </dgm:pt>
    <dgm:pt modelId="{221DC231-94D3-41E0-9098-441FFE841A2B}" type="sibTrans" cxnId="{3542D8C2-10E5-4031-9F13-F5962B8FCA7D}">
      <dgm:prSet/>
      <dgm:spPr/>
      <dgm:t>
        <a:bodyPr/>
        <a:lstStyle/>
        <a:p>
          <a:endParaRPr lang="en-US"/>
        </a:p>
      </dgm:t>
    </dgm:pt>
    <dgm:pt modelId="{B9F2CD4E-A2B5-42E3-87AA-B8C8ADF883F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Have</a:t>
          </a:r>
        </a:p>
      </dgm:t>
    </dgm:pt>
    <dgm:pt modelId="{47043707-8980-40E0-B6B3-0343B643C891}" type="parTrans" cxnId="{7E4AEF13-FB82-4615-AF3D-F169CE59B2AB}">
      <dgm:prSet/>
      <dgm:spPr/>
      <dgm:t>
        <a:bodyPr/>
        <a:lstStyle/>
        <a:p>
          <a:endParaRPr lang="en-US"/>
        </a:p>
      </dgm:t>
    </dgm:pt>
    <dgm:pt modelId="{E7EF48F1-D94E-45CA-9544-C1431E4632EC}" type="sibTrans" cxnId="{7E4AEF13-FB82-4615-AF3D-F169CE59B2AB}">
      <dgm:prSet/>
      <dgm:spPr/>
      <dgm:t>
        <a:bodyPr/>
        <a:lstStyle/>
        <a:p>
          <a:endParaRPr lang="en-US"/>
        </a:p>
      </dgm:t>
    </dgm:pt>
    <dgm:pt modelId="{EC213880-3061-4A67-8D17-DB27624EC87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For sensitive data, have an external hard drive as well.</a:t>
          </a:r>
        </a:p>
      </dgm:t>
    </dgm:pt>
    <dgm:pt modelId="{669E3263-204D-4EE7-8BFB-FC7BDE384D3D}" type="parTrans" cxnId="{3E5149BD-4C68-4540-9046-FF845E6785FA}">
      <dgm:prSet/>
      <dgm:spPr/>
      <dgm:t>
        <a:bodyPr/>
        <a:lstStyle/>
        <a:p>
          <a:endParaRPr lang="en-US"/>
        </a:p>
      </dgm:t>
    </dgm:pt>
    <dgm:pt modelId="{BCDED762-DF89-4394-B458-34D4EA8D333E}" type="sibTrans" cxnId="{3E5149BD-4C68-4540-9046-FF845E6785FA}">
      <dgm:prSet/>
      <dgm:spPr/>
      <dgm:t>
        <a:bodyPr/>
        <a:lstStyle/>
        <a:p>
          <a:endParaRPr lang="en-US"/>
        </a:p>
      </dgm:t>
    </dgm:pt>
    <dgm:pt modelId="{6A1666A7-A210-469F-BDB8-D1B7EFBC1AB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Schedule</a:t>
          </a:r>
        </a:p>
      </dgm:t>
    </dgm:pt>
    <dgm:pt modelId="{7A15A4CE-5D71-4D62-9725-5469E23CF2F4}" type="parTrans" cxnId="{FEF121FC-C8BB-418C-8A7A-FF37D59B742F}">
      <dgm:prSet/>
      <dgm:spPr/>
      <dgm:t>
        <a:bodyPr/>
        <a:lstStyle/>
        <a:p>
          <a:endParaRPr lang="en-US"/>
        </a:p>
      </dgm:t>
    </dgm:pt>
    <dgm:pt modelId="{00CC4AF6-D73A-4421-A53D-E6165E1FE6C0}" type="sibTrans" cxnId="{FEF121FC-C8BB-418C-8A7A-FF37D59B742F}">
      <dgm:prSet/>
      <dgm:spPr/>
      <dgm:t>
        <a:bodyPr/>
        <a:lstStyle/>
        <a:p>
          <a:endParaRPr lang="en-US"/>
        </a:p>
      </dgm:t>
    </dgm:pt>
    <dgm:pt modelId="{C2881E08-5D83-4D4A-B0CE-ACB2DC2DE97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Schedule weekly or monthly backups and test them.</a:t>
          </a:r>
        </a:p>
      </dgm:t>
    </dgm:pt>
    <dgm:pt modelId="{1ADA88D5-3825-4B06-87A6-4B744DE42517}" type="parTrans" cxnId="{29EEC5FC-9349-4F81-8ACA-713C78CD8830}">
      <dgm:prSet/>
      <dgm:spPr/>
      <dgm:t>
        <a:bodyPr/>
        <a:lstStyle/>
        <a:p>
          <a:endParaRPr lang="en-US"/>
        </a:p>
      </dgm:t>
    </dgm:pt>
    <dgm:pt modelId="{F94F17E0-0A56-43EB-B4F3-6FF5A94DD791}" type="sibTrans" cxnId="{29EEC5FC-9349-4F81-8ACA-713C78CD8830}">
      <dgm:prSet/>
      <dgm:spPr/>
      <dgm:t>
        <a:bodyPr/>
        <a:lstStyle/>
        <a:p>
          <a:endParaRPr lang="en-US"/>
        </a:p>
      </dgm:t>
    </dgm:pt>
    <dgm:pt modelId="{67B2471E-1723-42F3-B03D-87C20970CD46}" type="pres">
      <dgm:prSet presAssocID="{2FE81CE7-100A-4F33-8074-CAAAB8963323}" presName="root" presStyleCnt="0">
        <dgm:presLayoutVars>
          <dgm:dir/>
          <dgm:resizeHandles val="exact"/>
        </dgm:presLayoutVars>
      </dgm:prSet>
      <dgm:spPr/>
    </dgm:pt>
    <dgm:pt modelId="{6FE3D60B-EAB5-455B-8ABE-47573D045267}" type="pres">
      <dgm:prSet presAssocID="{FF127F77-19AA-4E57-AC84-0AE5EA66F9DB}" presName="compNode" presStyleCnt="0"/>
      <dgm:spPr/>
    </dgm:pt>
    <dgm:pt modelId="{B12D05BB-5918-4473-9455-0F174B95B3EF}" type="pres">
      <dgm:prSet presAssocID="{FF127F77-19AA-4E57-AC84-0AE5EA66F9D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k"/>
        </a:ext>
      </dgm:extLst>
    </dgm:pt>
    <dgm:pt modelId="{4212DBC2-3751-4A10-B7B0-95D1811931DD}" type="pres">
      <dgm:prSet presAssocID="{FF127F77-19AA-4E57-AC84-0AE5EA66F9DB}" presName="iconSpace" presStyleCnt="0"/>
      <dgm:spPr/>
    </dgm:pt>
    <dgm:pt modelId="{E77212D0-374A-4157-8FA6-DE05B8330E29}" type="pres">
      <dgm:prSet presAssocID="{FF127F77-19AA-4E57-AC84-0AE5EA66F9DB}" presName="parTx" presStyleLbl="revTx" presStyleIdx="0" presStyleCnt="6">
        <dgm:presLayoutVars>
          <dgm:chMax val="0"/>
          <dgm:chPref val="0"/>
        </dgm:presLayoutVars>
      </dgm:prSet>
      <dgm:spPr/>
    </dgm:pt>
    <dgm:pt modelId="{40689BA9-24A5-4EB4-9279-2AEE36BDB280}" type="pres">
      <dgm:prSet presAssocID="{FF127F77-19AA-4E57-AC84-0AE5EA66F9DB}" presName="txSpace" presStyleCnt="0"/>
      <dgm:spPr/>
    </dgm:pt>
    <dgm:pt modelId="{61BF2976-66F8-4E8D-8AF1-A12D4F63B78A}" type="pres">
      <dgm:prSet presAssocID="{FF127F77-19AA-4E57-AC84-0AE5EA66F9DB}" presName="desTx" presStyleLbl="revTx" presStyleIdx="1" presStyleCnt="6">
        <dgm:presLayoutVars/>
      </dgm:prSet>
      <dgm:spPr/>
    </dgm:pt>
    <dgm:pt modelId="{A9A70F56-737B-4FDB-AC48-FA0F46AAD7D2}" type="pres">
      <dgm:prSet presAssocID="{00F8A2B3-2CF7-442C-AA1B-AA3D4F27CD64}" presName="sibTrans" presStyleCnt="0"/>
      <dgm:spPr/>
    </dgm:pt>
    <dgm:pt modelId="{D55FD06B-626C-4D4E-BC50-E66B7599555D}" type="pres">
      <dgm:prSet presAssocID="{B9F2CD4E-A2B5-42E3-87AA-B8C8ADF883F7}" presName="compNode" presStyleCnt="0"/>
      <dgm:spPr/>
    </dgm:pt>
    <dgm:pt modelId="{5A7A330F-7036-4E6E-B4F2-C564B79E779E}" type="pres">
      <dgm:prSet presAssocID="{B9F2CD4E-A2B5-42E3-87AA-B8C8ADF883F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C881E27E-F8FE-41C4-AB10-13D3C9063F41}" type="pres">
      <dgm:prSet presAssocID="{B9F2CD4E-A2B5-42E3-87AA-B8C8ADF883F7}" presName="iconSpace" presStyleCnt="0"/>
      <dgm:spPr/>
    </dgm:pt>
    <dgm:pt modelId="{53A5AB20-2FAD-4274-BBCF-84FE6BD7BA04}" type="pres">
      <dgm:prSet presAssocID="{B9F2CD4E-A2B5-42E3-87AA-B8C8ADF883F7}" presName="parTx" presStyleLbl="revTx" presStyleIdx="2" presStyleCnt="6">
        <dgm:presLayoutVars>
          <dgm:chMax val="0"/>
          <dgm:chPref val="0"/>
        </dgm:presLayoutVars>
      </dgm:prSet>
      <dgm:spPr/>
    </dgm:pt>
    <dgm:pt modelId="{2EA5AA1D-1425-4CA1-B476-E62B0B7A0A17}" type="pres">
      <dgm:prSet presAssocID="{B9F2CD4E-A2B5-42E3-87AA-B8C8ADF883F7}" presName="txSpace" presStyleCnt="0"/>
      <dgm:spPr/>
    </dgm:pt>
    <dgm:pt modelId="{B353CFB5-9C3E-409D-A5B3-6692C4B6C11D}" type="pres">
      <dgm:prSet presAssocID="{B9F2CD4E-A2B5-42E3-87AA-B8C8ADF883F7}" presName="desTx" presStyleLbl="revTx" presStyleIdx="3" presStyleCnt="6">
        <dgm:presLayoutVars/>
      </dgm:prSet>
      <dgm:spPr/>
    </dgm:pt>
    <dgm:pt modelId="{4FA897D1-1926-4436-8BD2-CA2B31533B87}" type="pres">
      <dgm:prSet presAssocID="{E7EF48F1-D94E-45CA-9544-C1431E4632EC}" presName="sibTrans" presStyleCnt="0"/>
      <dgm:spPr/>
    </dgm:pt>
    <dgm:pt modelId="{167C1A54-4C33-406A-8503-0637506241EA}" type="pres">
      <dgm:prSet presAssocID="{6A1666A7-A210-469F-BDB8-D1B7EFBC1AB0}" presName="compNode" presStyleCnt="0"/>
      <dgm:spPr/>
    </dgm:pt>
    <dgm:pt modelId="{CFE0A303-BD4E-42F1-A492-1519D1D18CAF}" type="pres">
      <dgm:prSet presAssocID="{6A1666A7-A210-469F-BDB8-D1B7EFBC1AB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03A1F667-1050-4A95-B00F-1C1659CC8780}" type="pres">
      <dgm:prSet presAssocID="{6A1666A7-A210-469F-BDB8-D1B7EFBC1AB0}" presName="iconSpace" presStyleCnt="0"/>
      <dgm:spPr/>
    </dgm:pt>
    <dgm:pt modelId="{5E6D8BF1-A912-4C64-A9D1-656E66C39738}" type="pres">
      <dgm:prSet presAssocID="{6A1666A7-A210-469F-BDB8-D1B7EFBC1AB0}" presName="parTx" presStyleLbl="revTx" presStyleIdx="4" presStyleCnt="6">
        <dgm:presLayoutVars>
          <dgm:chMax val="0"/>
          <dgm:chPref val="0"/>
        </dgm:presLayoutVars>
      </dgm:prSet>
      <dgm:spPr/>
    </dgm:pt>
    <dgm:pt modelId="{7192381F-288D-40A6-BCF3-6E1F537C30BF}" type="pres">
      <dgm:prSet presAssocID="{6A1666A7-A210-469F-BDB8-D1B7EFBC1AB0}" presName="txSpace" presStyleCnt="0"/>
      <dgm:spPr/>
    </dgm:pt>
    <dgm:pt modelId="{4B7E6BBA-7282-44AE-9C2A-B66C23E90F3D}" type="pres">
      <dgm:prSet presAssocID="{6A1666A7-A210-469F-BDB8-D1B7EFBC1AB0}" presName="desTx" presStyleLbl="revTx" presStyleIdx="5" presStyleCnt="6">
        <dgm:presLayoutVars/>
      </dgm:prSet>
      <dgm:spPr/>
    </dgm:pt>
  </dgm:ptLst>
  <dgm:cxnLst>
    <dgm:cxn modelId="{AE5BFD00-F057-4F94-B67A-12658257BB42}" type="presOf" srcId="{EC213880-3061-4A67-8D17-DB27624EC87E}" destId="{B353CFB5-9C3E-409D-A5B3-6692C4B6C11D}" srcOrd="0" destOrd="0" presId="urn:microsoft.com/office/officeart/2018/5/layout/CenteredIconLabelDescriptionList"/>
    <dgm:cxn modelId="{58998909-6AFC-4FC0-BC19-771CA276BF9A}" type="presOf" srcId="{C2881E08-5D83-4D4A-B0CE-ACB2DC2DE973}" destId="{4B7E6BBA-7282-44AE-9C2A-B66C23E90F3D}" srcOrd="0" destOrd="0" presId="urn:microsoft.com/office/officeart/2018/5/layout/CenteredIconLabelDescriptionList"/>
    <dgm:cxn modelId="{7E4AEF13-FB82-4615-AF3D-F169CE59B2AB}" srcId="{2FE81CE7-100A-4F33-8074-CAAAB8963323}" destId="{B9F2CD4E-A2B5-42E3-87AA-B8C8ADF883F7}" srcOrd="1" destOrd="0" parTransId="{47043707-8980-40E0-B6B3-0343B643C891}" sibTransId="{E7EF48F1-D94E-45CA-9544-C1431E4632EC}"/>
    <dgm:cxn modelId="{9375A947-0463-4863-8F76-3C26F226B125}" type="presOf" srcId="{2FE81CE7-100A-4F33-8074-CAAAB8963323}" destId="{67B2471E-1723-42F3-B03D-87C20970CD46}" srcOrd="0" destOrd="0" presId="urn:microsoft.com/office/officeart/2018/5/layout/CenteredIconLabelDescriptionList"/>
    <dgm:cxn modelId="{FC45CD8B-51F6-4834-9138-1BADA2B6849A}" type="presOf" srcId="{6A1666A7-A210-469F-BDB8-D1B7EFBC1AB0}" destId="{5E6D8BF1-A912-4C64-A9D1-656E66C39738}" srcOrd="0" destOrd="0" presId="urn:microsoft.com/office/officeart/2018/5/layout/CenteredIconLabelDescriptionList"/>
    <dgm:cxn modelId="{7C553A9A-208C-4079-B3B1-6187938BD881}" srcId="{2FE81CE7-100A-4F33-8074-CAAAB8963323}" destId="{FF127F77-19AA-4E57-AC84-0AE5EA66F9DB}" srcOrd="0" destOrd="0" parTransId="{712CA926-1DAC-4257-8084-D49D3A8452A6}" sibTransId="{00F8A2B3-2CF7-442C-AA1B-AA3D4F27CD64}"/>
    <dgm:cxn modelId="{27AF52A9-7BEA-4FBE-A6E5-31D390E30BAF}" type="presOf" srcId="{B9F2CD4E-A2B5-42E3-87AA-B8C8ADF883F7}" destId="{53A5AB20-2FAD-4274-BBCF-84FE6BD7BA04}" srcOrd="0" destOrd="0" presId="urn:microsoft.com/office/officeart/2018/5/layout/CenteredIconLabelDescriptionList"/>
    <dgm:cxn modelId="{3E5149BD-4C68-4540-9046-FF845E6785FA}" srcId="{B9F2CD4E-A2B5-42E3-87AA-B8C8ADF883F7}" destId="{EC213880-3061-4A67-8D17-DB27624EC87E}" srcOrd="0" destOrd="0" parTransId="{669E3263-204D-4EE7-8BFB-FC7BDE384D3D}" sibTransId="{BCDED762-DF89-4394-B458-34D4EA8D333E}"/>
    <dgm:cxn modelId="{22E9F8BF-4D26-4E84-98BB-0E1E28A3995D}" type="presOf" srcId="{FF127F77-19AA-4E57-AC84-0AE5EA66F9DB}" destId="{E77212D0-374A-4157-8FA6-DE05B8330E29}" srcOrd="0" destOrd="0" presId="urn:microsoft.com/office/officeart/2018/5/layout/CenteredIconLabelDescriptionList"/>
    <dgm:cxn modelId="{3542D8C2-10E5-4031-9F13-F5962B8FCA7D}" srcId="{FF127F77-19AA-4E57-AC84-0AE5EA66F9DB}" destId="{46863807-D0C6-46C6-85F3-4474E7BD1F93}" srcOrd="0" destOrd="0" parTransId="{0111E895-8A3E-4389-B96B-53B166E0B24C}" sibTransId="{221DC231-94D3-41E0-9098-441FFE841A2B}"/>
    <dgm:cxn modelId="{D607BFD6-C245-4159-9ABC-C7A73ACC2A46}" type="presOf" srcId="{46863807-D0C6-46C6-85F3-4474E7BD1F93}" destId="{61BF2976-66F8-4E8D-8AF1-A12D4F63B78A}" srcOrd="0" destOrd="0" presId="urn:microsoft.com/office/officeart/2018/5/layout/CenteredIconLabelDescriptionList"/>
    <dgm:cxn modelId="{FEF121FC-C8BB-418C-8A7A-FF37D59B742F}" srcId="{2FE81CE7-100A-4F33-8074-CAAAB8963323}" destId="{6A1666A7-A210-469F-BDB8-D1B7EFBC1AB0}" srcOrd="2" destOrd="0" parTransId="{7A15A4CE-5D71-4D62-9725-5469E23CF2F4}" sibTransId="{00CC4AF6-D73A-4421-A53D-E6165E1FE6C0}"/>
    <dgm:cxn modelId="{29EEC5FC-9349-4F81-8ACA-713C78CD8830}" srcId="{6A1666A7-A210-469F-BDB8-D1B7EFBC1AB0}" destId="{C2881E08-5D83-4D4A-B0CE-ACB2DC2DE973}" srcOrd="0" destOrd="0" parTransId="{1ADA88D5-3825-4B06-87A6-4B744DE42517}" sibTransId="{F94F17E0-0A56-43EB-B4F3-6FF5A94DD791}"/>
    <dgm:cxn modelId="{7B820A94-B65E-42B2-A912-5B056F3E5A8D}" type="presParOf" srcId="{67B2471E-1723-42F3-B03D-87C20970CD46}" destId="{6FE3D60B-EAB5-455B-8ABE-47573D045267}" srcOrd="0" destOrd="0" presId="urn:microsoft.com/office/officeart/2018/5/layout/CenteredIconLabelDescriptionList"/>
    <dgm:cxn modelId="{7F64CF4D-6FBE-4F07-8B58-2E40058742E3}" type="presParOf" srcId="{6FE3D60B-EAB5-455B-8ABE-47573D045267}" destId="{B12D05BB-5918-4473-9455-0F174B95B3EF}" srcOrd="0" destOrd="0" presId="urn:microsoft.com/office/officeart/2018/5/layout/CenteredIconLabelDescriptionList"/>
    <dgm:cxn modelId="{162ACB65-0679-468B-81A0-B95669DF5261}" type="presParOf" srcId="{6FE3D60B-EAB5-455B-8ABE-47573D045267}" destId="{4212DBC2-3751-4A10-B7B0-95D1811931DD}" srcOrd="1" destOrd="0" presId="urn:microsoft.com/office/officeart/2018/5/layout/CenteredIconLabelDescriptionList"/>
    <dgm:cxn modelId="{14CEF7BC-C985-4C7C-B06F-110421B53CA9}" type="presParOf" srcId="{6FE3D60B-EAB5-455B-8ABE-47573D045267}" destId="{E77212D0-374A-4157-8FA6-DE05B8330E29}" srcOrd="2" destOrd="0" presId="urn:microsoft.com/office/officeart/2018/5/layout/CenteredIconLabelDescriptionList"/>
    <dgm:cxn modelId="{8FA34322-29AF-4448-83B2-33070094D3A5}" type="presParOf" srcId="{6FE3D60B-EAB5-455B-8ABE-47573D045267}" destId="{40689BA9-24A5-4EB4-9279-2AEE36BDB280}" srcOrd="3" destOrd="0" presId="urn:microsoft.com/office/officeart/2018/5/layout/CenteredIconLabelDescriptionList"/>
    <dgm:cxn modelId="{47862D0F-6360-4E65-98C1-1B103B46BC3B}" type="presParOf" srcId="{6FE3D60B-EAB5-455B-8ABE-47573D045267}" destId="{61BF2976-66F8-4E8D-8AF1-A12D4F63B78A}" srcOrd="4" destOrd="0" presId="urn:microsoft.com/office/officeart/2018/5/layout/CenteredIconLabelDescriptionList"/>
    <dgm:cxn modelId="{E03C9084-E1D0-41A4-87F5-5F02F855A28C}" type="presParOf" srcId="{67B2471E-1723-42F3-B03D-87C20970CD46}" destId="{A9A70F56-737B-4FDB-AC48-FA0F46AAD7D2}" srcOrd="1" destOrd="0" presId="urn:microsoft.com/office/officeart/2018/5/layout/CenteredIconLabelDescriptionList"/>
    <dgm:cxn modelId="{19101CC6-0FD1-48CF-A6C1-9B7B6F3E799F}" type="presParOf" srcId="{67B2471E-1723-42F3-B03D-87C20970CD46}" destId="{D55FD06B-626C-4D4E-BC50-E66B7599555D}" srcOrd="2" destOrd="0" presId="urn:microsoft.com/office/officeart/2018/5/layout/CenteredIconLabelDescriptionList"/>
    <dgm:cxn modelId="{207684AE-4BC4-4B27-84B0-EA16CEF45DC4}" type="presParOf" srcId="{D55FD06B-626C-4D4E-BC50-E66B7599555D}" destId="{5A7A330F-7036-4E6E-B4F2-C564B79E779E}" srcOrd="0" destOrd="0" presId="urn:microsoft.com/office/officeart/2018/5/layout/CenteredIconLabelDescriptionList"/>
    <dgm:cxn modelId="{139723EC-B073-462C-9393-8591F3F10DB3}" type="presParOf" srcId="{D55FD06B-626C-4D4E-BC50-E66B7599555D}" destId="{C881E27E-F8FE-41C4-AB10-13D3C9063F41}" srcOrd="1" destOrd="0" presId="urn:microsoft.com/office/officeart/2018/5/layout/CenteredIconLabelDescriptionList"/>
    <dgm:cxn modelId="{6C6C6748-BD40-4793-9311-2A9627B0544F}" type="presParOf" srcId="{D55FD06B-626C-4D4E-BC50-E66B7599555D}" destId="{53A5AB20-2FAD-4274-BBCF-84FE6BD7BA04}" srcOrd="2" destOrd="0" presId="urn:microsoft.com/office/officeart/2018/5/layout/CenteredIconLabelDescriptionList"/>
    <dgm:cxn modelId="{367D8BA5-C327-4E90-8ED7-1DF33994CE55}" type="presParOf" srcId="{D55FD06B-626C-4D4E-BC50-E66B7599555D}" destId="{2EA5AA1D-1425-4CA1-B476-E62B0B7A0A17}" srcOrd="3" destOrd="0" presId="urn:microsoft.com/office/officeart/2018/5/layout/CenteredIconLabelDescriptionList"/>
    <dgm:cxn modelId="{5CCB348D-E94E-4326-BBDE-F12BED186E67}" type="presParOf" srcId="{D55FD06B-626C-4D4E-BC50-E66B7599555D}" destId="{B353CFB5-9C3E-409D-A5B3-6692C4B6C11D}" srcOrd="4" destOrd="0" presId="urn:microsoft.com/office/officeart/2018/5/layout/CenteredIconLabelDescriptionList"/>
    <dgm:cxn modelId="{E6A55BE2-DACC-48C7-9590-B501BAD431D0}" type="presParOf" srcId="{67B2471E-1723-42F3-B03D-87C20970CD46}" destId="{4FA897D1-1926-4436-8BD2-CA2B31533B87}" srcOrd="3" destOrd="0" presId="urn:microsoft.com/office/officeart/2018/5/layout/CenteredIconLabelDescriptionList"/>
    <dgm:cxn modelId="{3B1B9FA5-D222-49CA-9E35-D9E0E1CA35F2}" type="presParOf" srcId="{67B2471E-1723-42F3-B03D-87C20970CD46}" destId="{167C1A54-4C33-406A-8503-0637506241EA}" srcOrd="4" destOrd="0" presId="urn:microsoft.com/office/officeart/2018/5/layout/CenteredIconLabelDescriptionList"/>
    <dgm:cxn modelId="{63A742E5-4B5F-4821-A0C0-9F0562DBCDD9}" type="presParOf" srcId="{167C1A54-4C33-406A-8503-0637506241EA}" destId="{CFE0A303-BD4E-42F1-A492-1519D1D18CAF}" srcOrd="0" destOrd="0" presId="urn:microsoft.com/office/officeart/2018/5/layout/CenteredIconLabelDescriptionList"/>
    <dgm:cxn modelId="{6BC9EA57-9DD7-4FDB-AF5A-168E54FFC1A6}" type="presParOf" srcId="{167C1A54-4C33-406A-8503-0637506241EA}" destId="{03A1F667-1050-4A95-B00F-1C1659CC8780}" srcOrd="1" destOrd="0" presId="urn:microsoft.com/office/officeart/2018/5/layout/CenteredIconLabelDescriptionList"/>
    <dgm:cxn modelId="{74F0E5AE-D65E-459C-92F9-C8A31312AAE9}" type="presParOf" srcId="{167C1A54-4C33-406A-8503-0637506241EA}" destId="{5E6D8BF1-A912-4C64-A9D1-656E66C39738}" srcOrd="2" destOrd="0" presId="urn:microsoft.com/office/officeart/2018/5/layout/CenteredIconLabelDescriptionList"/>
    <dgm:cxn modelId="{3DD8F2C9-DAA2-45F3-AC7C-FF4185D3D5E2}" type="presParOf" srcId="{167C1A54-4C33-406A-8503-0637506241EA}" destId="{7192381F-288D-40A6-BCF3-6E1F537C30BF}" srcOrd="3" destOrd="0" presId="urn:microsoft.com/office/officeart/2018/5/layout/CenteredIconLabelDescriptionList"/>
    <dgm:cxn modelId="{87EDFEF6-4EBB-4B74-9226-B86AD8A0C8D9}" type="presParOf" srcId="{167C1A54-4C33-406A-8503-0637506241EA}" destId="{4B7E6BBA-7282-44AE-9C2A-B66C23E90F3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507451-57CD-48AD-8853-4C25980144F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93C3E5-51BD-40F7-9A67-522DC81A336A}">
      <dgm:prSet/>
      <dgm:spPr/>
      <dgm:t>
        <a:bodyPr/>
        <a:lstStyle/>
        <a:p>
          <a:r>
            <a:rPr lang="en-US"/>
            <a:t>Update your software regularly.</a:t>
          </a:r>
        </a:p>
      </dgm:t>
    </dgm:pt>
    <dgm:pt modelId="{0112BCFE-8562-40AF-A6D5-2FF064F9807B}" type="parTrans" cxnId="{CA587AF9-D093-4DDA-BC68-4D098483FEA2}">
      <dgm:prSet/>
      <dgm:spPr/>
      <dgm:t>
        <a:bodyPr/>
        <a:lstStyle/>
        <a:p>
          <a:endParaRPr lang="en-US"/>
        </a:p>
      </dgm:t>
    </dgm:pt>
    <dgm:pt modelId="{564D504D-BDA8-4EBB-9CD9-697E5FDDA751}" type="sibTrans" cxnId="{CA587AF9-D093-4DDA-BC68-4D098483FEA2}">
      <dgm:prSet/>
      <dgm:spPr/>
      <dgm:t>
        <a:bodyPr/>
        <a:lstStyle/>
        <a:p>
          <a:endParaRPr lang="en-US"/>
        </a:p>
      </dgm:t>
    </dgm:pt>
    <dgm:pt modelId="{FD738D52-E421-4704-8C98-9936DED276DC}">
      <dgm:prSet/>
      <dgm:spPr/>
      <dgm:t>
        <a:bodyPr/>
        <a:lstStyle/>
        <a:p>
          <a:r>
            <a:rPr lang="en-US"/>
            <a:t>Learn the basic settings—especially privacy and notification controls.</a:t>
          </a:r>
        </a:p>
      </dgm:t>
    </dgm:pt>
    <dgm:pt modelId="{396DAB4E-A78D-4EF1-A446-CC1E3E27862A}" type="parTrans" cxnId="{2B129270-69FD-479A-A15D-5CBC047E8005}">
      <dgm:prSet/>
      <dgm:spPr/>
      <dgm:t>
        <a:bodyPr/>
        <a:lstStyle/>
        <a:p>
          <a:endParaRPr lang="en-US"/>
        </a:p>
      </dgm:t>
    </dgm:pt>
    <dgm:pt modelId="{A1364E8B-426C-4FC0-BCBE-4E86A77CF787}" type="sibTrans" cxnId="{2B129270-69FD-479A-A15D-5CBC047E8005}">
      <dgm:prSet/>
      <dgm:spPr/>
      <dgm:t>
        <a:bodyPr/>
        <a:lstStyle/>
        <a:p>
          <a:endParaRPr lang="en-US"/>
        </a:p>
      </dgm:t>
    </dgm:pt>
    <dgm:pt modelId="{6C05D2A2-493A-4682-9E32-F5DB666F811B}">
      <dgm:prSet/>
      <dgm:spPr/>
      <dgm:t>
        <a:bodyPr/>
        <a:lstStyle/>
        <a:p>
          <a:r>
            <a:rPr lang="en-US"/>
            <a:t>Declutter your apps and files.</a:t>
          </a:r>
        </a:p>
      </dgm:t>
    </dgm:pt>
    <dgm:pt modelId="{7F37A2AC-844B-4B95-BFB9-A5E5E1D1CDB7}" type="parTrans" cxnId="{8D41DA15-F29B-4F3F-A978-99F74B7FB599}">
      <dgm:prSet/>
      <dgm:spPr/>
      <dgm:t>
        <a:bodyPr/>
        <a:lstStyle/>
        <a:p>
          <a:endParaRPr lang="en-US"/>
        </a:p>
      </dgm:t>
    </dgm:pt>
    <dgm:pt modelId="{2730589E-54A2-4F3F-83CB-4B55207AD904}" type="sibTrans" cxnId="{8D41DA15-F29B-4F3F-A978-99F74B7FB599}">
      <dgm:prSet/>
      <dgm:spPr/>
      <dgm:t>
        <a:bodyPr/>
        <a:lstStyle/>
        <a:p>
          <a:endParaRPr lang="en-US"/>
        </a:p>
      </dgm:t>
    </dgm:pt>
    <dgm:pt modelId="{C6D170CD-0EFA-4830-9D08-1016F9D44916}" type="pres">
      <dgm:prSet presAssocID="{52507451-57CD-48AD-8853-4C25980144F6}" presName="outerComposite" presStyleCnt="0">
        <dgm:presLayoutVars>
          <dgm:chMax val="5"/>
          <dgm:dir/>
          <dgm:resizeHandles val="exact"/>
        </dgm:presLayoutVars>
      </dgm:prSet>
      <dgm:spPr/>
    </dgm:pt>
    <dgm:pt modelId="{94BEE175-8B9C-4EAF-A96C-FD14EAF559A7}" type="pres">
      <dgm:prSet presAssocID="{52507451-57CD-48AD-8853-4C25980144F6}" presName="dummyMaxCanvas" presStyleCnt="0">
        <dgm:presLayoutVars/>
      </dgm:prSet>
      <dgm:spPr/>
    </dgm:pt>
    <dgm:pt modelId="{A940D447-6CC7-4D42-B2BB-61C262C5AF09}" type="pres">
      <dgm:prSet presAssocID="{52507451-57CD-48AD-8853-4C25980144F6}" presName="ThreeNodes_1" presStyleLbl="node1" presStyleIdx="0" presStyleCnt="3">
        <dgm:presLayoutVars>
          <dgm:bulletEnabled val="1"/>
        </dgm:presLayoutVars>
      </dgm:prSet>
      <dgm:spPr/>
    </dgm:pt>
    <dgm:pt modelId="{A44A850A-BC49-4702-B568-982484C7BC7D}" type="pres">
      <dgm:prSet presAssocID="{52507451-57CD-48AD-8853-4C25980144F6}" presName="ThreeNodes_2" presStyleLbl="node1" presStyleIdx="1" presStyleCnt="3">
        <dgm:presLayoutVars>
          <dgm:bulletEnabled val="1"/>
        </dgm:presLayoutVars>
      </dgm:prSet>
      <dgm:spPr/>
    </dgm:pt>
    <dgm:pt modelId="{3295E829-B367-42BB-90DE-020FBA525C25}" type="pres">
      <dgm:prSet presAssocID="{52507451-57CD-48AD-8853-4C25980144F6}" presName="ThreeNodes_3" presStyleLbl="node1" presStyleIdx="2" presStyleCnt="3">
        <dgm:presLayoutVars>
          <dgm:bulletEnabled val="1"/>
        </dgm:presLayoutVars>
      </dgm:prSet>
      <dgm:spPr/>
    </dgm:pt>
    <dgm:pt modelId="{E19AE92B-DF52-4690-A6E6-4293FFEB602A}" type="pres">
      <dgm:prSet presAssocID="{52507451-57CD-48AD-8853-4C25980144F6}" presName="ThreeConn_1-2" presStyleLbl="fgAccFollowNode1" presStyleIdx="0" presStyleCnt="2">
        <dgm:presLayoutVars>
          <dgm:bulletEnabled val="1"/>
        </dgm:presLayoutVars>
      </dgm:prSet>
      <dgm:spPr/>
    </dgm:pt>
    <dgm:pt modelId="{6242845A-7DFE-408A-AFDB-D0C656CF62DA}" type="pres">
      <dgm:prSet presAssocID="{52507451-57CD-48AD-8853-4C25980144F6}" presName="ThreeConn_2-3" presStyleLbl="fgAccFollowNode1" presStyleIdx="1" presStyleCnt="2">
        <dgm:presLayoutVars>
          <dgm:bulletEnabled val="1"/>
        </dgm:presLayoutVars>
      </dgm:prSet>
      <dgm:spPr/>
    </dgm:pt>
    <dgm:pt modelId="{C8B9CF87-301F-4006-B446-FD1A6A5C44D6}" type="pres">
      <dgm:prSet presAssocID="{52507451-57CD-48AD-8853-4C25980144F6}" presName="ThreeNodes_1_text" presStyleLbl="node1" presStyleIdx="2" presStyleCnt="3">
        <dgm:presLayoutVars>
          <dgm:bulletEnabled val="1"/>
        </dgm:presLayoutVars>
      </dgm:prSet>
      <dgm:spPr/>
    </dgm:pt>
    <dgm:pt modelId="{E7EB1B62-070B-4E00-95CA-0141690A848E}" type="pres">
      <dgm:prSet presAssocID="{52507451-57CD-48AD-8853-4C25980144F6}" presName="ThreeNodes_2_text" presStyleLbl="node1" presStyleIdx="2" presStyleCnt="3">
        <dgm:presLayoutVars>
          <dgm:bulletEnabled val="1"/>
        </dgm:presLayoutVars>
      </dgm:prSet>
      <dgm:spPr/>
    </dgm:pt>
    <dgm:pt modelId="{A73C0901-C4B6-4D25-831C-EA3646DC6A91}" type="pres">
      <dgm:prSet presAssocID="{52507451-57CD-48AD-8853-4C25980144F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D41DA15-F29B-4F3F-A978-99F74B7FB599}" srcId="{52507451-57CD-48AD-8853-4C25980144F6}" destId="{6C05D2A2-493A-4682-9E32-F5DB666F811B}" srcOrd="2" destOrd="0" parTransId="{7F37A2AC-844B-4B95-BFB9-A5E5E1D1CDB7}" sibTransId="{2730589E-54A2-4F3F-83CB-4B55207AD904}"/>
    <dgm:cxn modelId="{4447021F-3E82-483F-A9B6-A00117291030}" type="presOf" srcId="{FD738D52-E421-4704-8C98-9936DED276DC}" destId="{A44A850A-BC49-4702-B568-982484C7BC7D}" srcOrd="0" destOrd="0" presId="urn:microsoft.com/office/officeart/2005/8/layout/vProcess5"/>
    <dgm:cxn modelId="{848F1D1F-DF89-48C0-93B7-684CC19748F0}" type="presOf" srcId="{6C05D2A2-493A-4682-9E32-F5DB666F811B}" destId="{A73C0901-C4B6-4D25-831C-EA3646DC6A91}" srcOrd="1" destOrd="0" presId="urn:microsoft.com/office/officeart/2005/8/layout/vProcess5"/>
    <dgm:cxn modelId="{24787230-E15A-45BD-AC54-A9BD82205F06}" type="presOf" srcId="{D693C3E5-51BD-40F7-9A67-522DC81A336A}" destId="{A940D447-6CC7-4D42-B2BB-61C262C5AF09}" srcOrd="0" destOrd="0" presId="urn:microsoft.com/office/officeart/2005/8/layout/vProcess5"/>
    <dgm:cxn modelId="{85CF5F45-1417-4876-B206-CB501CCB248A}" type="presOf" srcId="{FD738D52-E421-4704-8C98-9936DED276DC}" destId="{E7EB1B62-070B-4E00-95CA-0141690A848E}" srcOrd="1" destOrd="0" presId="urn:microsoft.com/office/officeart/2005/8/layout/vProcess5"/>
    <dgm:cxn modelId="{2B129270-69FD-479A-A15D-5CBC047E8005}" srcId="{52507451-57CD-48AD-8853-4C25980144F6}" destId="{FD738D52-E421-4704-8C98-9936DED276DC}" srcOrd="1" destOrd="0" parTransId="{396DAB4E-A78D-4EF1-A446-CC1E3E27862A}" sibTransId="{A1364E8B-426C-4FC0-BCBE-4E86A77CF787}"/>
    <dgm:cxn modelId="{87F6C250-7C02-4F17-843F-D984C94BB4DC}" type="presOf" srcId="{A1364E8B-426C-4FC0-BCBE-4E86A77CF787}" destId="{6242845A-7DFE-408A-AFDB-D0C656CF62DA}" srcOrd="0" destOrd="0" presId="urn:microsoft.com/office/officeart/2005/8/layout/vProcess5"/>
    <dgm:cxn modelId="{A305CD98-A429-40F3-8A96-8EBBC7D0DC01}" type="presOf" srcId="{D693C3E5-51BD-40F7-9A67-522DC81A336A}" destId="{C8B9CF87-301F-4006-B446-FD1A6A5C44D6}" srcOrd="1" destOrd="0" presId="urn:microsoft.com/office/officeart/2005/8/layout/vProcess5"/>
    <dgm:cxn modelId="{15A30CD9-8561-4E4D-9ED2-CEBDAD921B12}" type="presOf" srcId="{52507451-57CD-48AD-8853-4C25980144F6}" destId="{C6D170CD-0EFA-4830-9D08-1016F9D44916}" srcOrd="0" destOrd="0" presId="urn:microsoft.com/office/officeart/2005/8/layout/vProcess5"/>
    <dgm:cxn modelId="{D1A199E3-AAEE-46AB-BE05-2938B43701CE}" type="presOf" srcId="{6C05D2A2-493A-4682-9E32-F5DB666F811B}" destId="{3295E829-B367-42BB-90DE-020FBA525C25}" srcOrd="0" destOrd="0" presId="urn:microsoft.com/office/officeart/2005/8/layout/vProcess5"/>
    <dgm:cxn modelId="{CA587AF9-D093-4DDA-BC68-4D098483FEA2}" srcId="{52507451-57CD-48AD-8853-4C25980144F6}" destId="{D693C3E5-51BD-40F7-9A67-522DC81A336A}" srcOrd="0" destOrd="0" parTransId="{0112BCFE-8562-40AF-A6D5-2FF064F9807B}" sibTransId="{564D504D-BDA8-4EBB-9CD9-697E5FDDA751}"/>
    <dgm:cxn modelId="{A43B84FF-C158-4396-AF7E-4ED494F510E1}" type="presOf" srcId="{564D504D-BDA8-4EBB-9CD9-697E5FDDA751}" destId="{E19AE92B-DF52-4690-A6E6-4293FFEB602A}" srcOrd="0" destOrd="0" presId="urn:microsoft.com/office/officeart/2005/8/layout/vProcess5"/>
    <dgm:cxn modelId="{242D9AFC-0AC7-470D-AE9E-1C56B7431F69}" type="presParOf" srcId="{C6D170CD-0EFA-4830-9D08-1016F9D44916}" destId="{94BEE175-8B9C-4EAF-A96C-FD14EAF559A7}" srcOrd="0" destOrd="0" presId="urn:microsoft.com/office/officeart/2005/8/layout/vProcess5"/>
    <dgm:cxn modelId="{DEAEAEB9-2A69-4A74-9069-C2043BBD1486}" type="presParOf" srcId="{C6D170CD-0EFA-4830-9D08-1016F9D44916}" destId="{A940D447-6CC7-4D42-B2BB-61C262C5AF09}" srcOrd="1" destOrd="0" presId="urn:microsoft.com/office/officeart/2005/8/layout/vProcess5"/>
    <dgm:cxn modelId="{7A98952C-B15D-499A-A54A-FF084BD05278}" type="presParOf" srcId="{C6D170CD-0EFA-4830-9D08-1016F9D44916}" destId="{A44A850A-BC49-4702-B568-982484C7BC7D}" srcOrd="2" destOrd="0" presId="urn:microsoft.com/office/officeart/2005/8/layout/vProcess5"/>
    <dgm:cxn modelId="{289C20CD-5F4C-41CD-B4A9-599425D1D957}" type="presParOf" srcId="{C6D170CD-0EFA-4830-9D08-1016F9D44916}" destId="{3295E829-B367-42BB-90DE-020FBA525C25}" srcOrd="3" destOrd="0" presId="urn:microsoft.com/office/officeart/2005/8/layout/vProcess5"/>
    <dgm:cxn modelId="{FB070719-EF55-40E9-B27F-F8A5281775A2}" type="presParOf" srcId="{C6D170CD-0EFA-4830-9D08-1016F9D44916}" destId="{E19AE92B-DF52-4690-A6E6-4293FFEB602A}" srcOrd="4" destOrd="0" presId="urn:microsoft.com/office/officeart/2005/8/layout/vProcess5"/>
    <dgm:cxn modelId="{5D939093-AFE9-4CD0-AD15-6FAE92E51E13}" type="presParOf" srcId="{C6D170CD-0EFA-4830-9D08-1016F9D44916}" destId="{6242845A-7DFE-408A-AFDB-D0C656CF62DA}" srcOrd="5" destOrd="0" presId="urn:microsoft.com/office/officeart/2005/8/layout/vProcess5"/>
    <dgm:cxn modelId="{EBAE9B11-061F-4F74-867E-215172D722FC}" type="presParOf" srcId="{C6D170CD-0EFA-4830-9D08-1016F9D44916}" destId="{C8B9CF87-301F-4006-B446-FD1A6A5C44D6}" srcOrd="6" destOrd="0" presId="urn:microsoft.com/office/officeart/2005/8/layout/vProcess5"/>
    <dgm:cxn modelId="{CAE43604-8778-42D1-99C1-905945828ED9}" type="presParOf" srcId="{C6D170CD-0EFA-4830-9D08-1016F9D44916}" destId="{E7EB1B62-070B-4E00-95CA-0141690A848E}" srcOrd="7" destOrd="0" presId="urn:microsoft.com/office/officeart/2005/8/layout/vProcess5"/>
    <dgm:cxn modelId="{AD302B59-8B20-4308-B244-764D0ED7C19C}" type="presParOf" srcId="{C6D170CD-0EFA-4830-9D08-1016F9D44916}" destId="{A73C0901-C4B6-4D25-831C-EA3646DC6A9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4C6C4D-3B98-42FC-B3BB-0F7DED95D40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5333B662-952F-41A9-ABAD-40AE4A88B5F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Try project management tools like Trello, Asana, or </a:t>
          </a:r>
          <a:r>
            <a:rPr lang="en-US" sz="2000" dirty="0" err="1"/>
            <a:t>ClickUp</a:t>
          </a:r>
          <a:r>
            <a:rPr lang="en-US" sz="2000" dirty="0"/>
            <a:t>.</a:t>
          </a:r>
        </a:p>
      </dgm:t>
    </dgm:pt>
    <dgm:pt modelId="{B788526E-5515-4142-B755-2337BD5E8C1D}" type="parTrans" cxnId="{610926DC-F514-4718-8FA2-2EF5920C2120}">
      <dgm:prSet/>
      <dgm:spPr/>
      <dgm:t>
        <a:bodyPr/>
        <a:lstStyle/>
        <a:p>
          <a:endParaRPr lang="en-US"/>
        </a:p>
      </dgm:t>
    </dgm:pt>
    <dgm:pt modelId="{C449C018-F095-4C83-B642-0F6C60B51718}" type="sibTrans" cxnId="{610926DC-F514-4718-8FA2-2EF5920C2120}">
      <dgm:prSet phldrT="1"/>
      <dgm:spPr/>
      <dgm:t>
        <a:bodyPr/>
        <a:lstStyle/>
        <a:p>
          <a:endParaRPr lang="en-US"/>
        </a:p>
      </dgm:t>
    </dgm:pt>
    <dgm:pt modelId="{D0FCEBD5-A24A-492D-BDCC-74D2617DD11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Use shared calendars and collaboration tools (Google Workspace, Microsoft 365).</a:t>
          </a:r>
        </a:p>
      </dgm:t>
    </dgm:pt>
    <dgm:pt modelId="{AD5ACA5A-1E76-4ED6-97BE-D8FFC7C356C4}" type="parTrans" cxnId="{B40A4E76-3E31-438E-9179-85084128788A}">
      <dgm:prSet/>
      <dgm:spPr/>
      <dgm:t>
        <a:bodyPr/>
        <a:lstStyle/>
        <a:p>
          <a:endParaRPr lang="en-US"/>
        </a:p>
      </dgm:t>
    </dgm:pt>
    <dgm:pt modelId="{0EEC755D-6863-47E2-B9B6-D86067EFA717}" type="sibTrans" cxnId="{B40A4E76-3E31-438E-9179-85084128788A}">
      <dgm:prSet phldrT="2"/>
      <dgm:spPr/>
      <dgm:t>
        <a:bodyPr/>
        <a:lstStyle/>
        <a:p>
          <a:endParaRPr lang="en-US"/>
        </a:p>
      </dgm:t>
    </dgm:pt>
    <dgm:pt modelId="{AA182A48-AC48-434B-ACAE-01FFCBD50CD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Automate your tasks with tools like Zapier or IFTTT.</a:t>
          </a:r>
        </a:p>
      </dgm:t>
    </dgm:pt>
    <dgm:pt modelId="{EC0FC453-DBBA-4207-8381-D74BFE6DB567}" type="parTrans" cxnId="{76328BCD-AF37-455C-B522-6C0820D1F131}">
      <dgm:prSet/>
      <dgm:spPr/>
      <dgm:t>
        <a:bodyPr/>
        <a:lstStyle/>
        <a:p>
          <a:endParaRPr lang="en-US"/>
        </a:p>
      </dgm:t>
    </dgm:pt>
    <dgm:pt modelId="{616404C1-BFEB-41A5-B530-95F0802116B2}" type="sibTrans" cxnId="{76328BCD-AF37-455C-B522-6C0820D1F131}">
      <dgm:prSet phldrT="3"/>
      <dgm:spPr/>
      <dgm:t>
        <a:bodyPr/>
        <a:lstStyle/>
        <a:p>
          <a:endParaRPr lang="en-US"/>
        </a:p>
      </dgm:t>
    </dgm:pt>
    <dgm:pt modelId="{6B6AFA66-68DA-4612-9E9E-38ECD8B8AA4B}" type="pres">
      <dgm:prSet presAssocID="{FD4C6C4D-3B98-42FC-B3BB-0F7DED95D401}" presName="root" presStyleCnt="0">
        <dgm:presLayoutVars>
          <dgm:dir/>
          <dgm:resizeHandles val="exact"/>
        </dgm:presLayoutVars>
      </dgm:prSet>
      <dgm:spPr/>
    </dgm:pt>
    <dgm:pt modelId="{73F59AB4-A165-46B5-85F8-37DFAC7724E7}" type="pres">
      <dgm:prSet presAssocID="{5333B662-952F-41A9-ABAD-40AE4A88B5F2}" presName="compNode" presStyleCnt="0"/>
      <dgm:spPr/>
    </dgm:pt>
    <dgm:pt modelId="{A0C0BF09-5FDA-4BDB-B6E0-FEEA0B7A79A0}" type="pres">
      <dgm:prSet presAssocID="{5333B662-952F-41A9-ABAD-40AE4A88B5F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72737B43-98F8-4474-A9F7-B5621FEF7D0F}" type="pres">
      <dgm:prSet presAssocID="{5333B662-952F-41A9-ABAD-40AE4A88B5F2}" presName="spaceRect" presStyleCnt="0"/>
      <dgm:spPr/>
    </dgm:pt>
    <dgm:pt modelId="{F13A8859-DFD3-4FA7-B310-0B1E9D9CFC20}" type="pres">
      <dgm:prSet presAssocID="{5333B662-952F-41A9-ABAD-40AE4A88B5F2}" presName="textRect" presStyleLbl="revTx" presStyleIdx="0" presStyleCnt="3">
        <dgm:presLayoutVars>
          <dgm:chMax val="1"/>
          <dgm:chPref val="1"/>
        </dgm:presLayoutVars>
      </dgm:prSet>
      <dgm:spPr/>
    </dgm:pt>
    <dgm:pt modelId="{854C50AA-57C4-4BD6-A638-001A40E09144}" type="pres">
      <dgm:prSet presAssocID="{C449C018-F095-4C83-B642-0F6C60B51718}" presName="sibTrans" presStyleCnt="0"/>
      <dgm:spPr/>
    </dgm:pt>
    <dgm:pt modelId="{AC6626F9-00E5-4EC6-9C00-8F2EC89BEB6F}" type="pres">
      <dgm:prSet presAssocID="{D0FCEBD5-A24A-492D-BDCC-74D2617DD11E}" presName="compNode" presStyleCnt="0"/>
      <dgm:spPr/>
    </dgm:pt>
    <dgm:pt modelId="{8694D8CF-713F-4537-9FA6-FA3618391186}" type="pres">
      <dgm:prSet presAssocID="{D0FCEBD5-A24A-492D-BDCC-74D2617DD11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1A70196B-94EC-422A-8A3F-B40BEA59C5DF}" type="pres">
      <dgm:prSet presAssocID="{D0FCEBD5-A24A-492D-BDCC-74D2617DD11E}" presName="spaceRect" presStyleCnt="0"/>
      <dgm:spPr/>
    </dgm:pt>
    <dgm:pt modelId="{9E9A009F-4A67-4A7C-9D42-7958522B826F}" type="pres">
      <dgm:prSet presAssocID="{D0FCEBD5-A24A-492D-BDCC-74D2617DD11E}" presName="textRect" presStyleLbl="revTx" presStyleIdx="1" presStyleCnt="3">
        <dgm:presLayoutVars>
          <dgm:chMax val="1"/>
          <dgm:chPref val="1"/>
        </dgm:presLayoutVars>
      </dgm:prSet>
      <dgm:spPr/>
    </dgm:pt>
    <dgm:pt modelId="{AD43A175-1C4A-46ED-9C3B-777C6D009080}" type="pres">
      <dgm:prSet presAssocID="{0EEC755D-6863-47E2-B9B6-D86067EFA717}" presName="sibTrans" presStyleCnt="0"/>
      <dgm:spPr/>
    </dgm:pt>
    <dgm:pt modelId="{D5D7AAF9-1B60-4C69-8C66-10FF0C85F518}" type="pres">
      <dgm:prSet presAssocID="{AA182A48-AC48-434B-ACAE-01FFCBD50CDD}" presName="compNode" presStyleCnt="0"/>
      <dgm:spPr/>
    </dgm:pt>
    <dgm:pt modelId="{22E3C4FB-0001-43BB-BF5E-76E66C0B2336}" type="pres">
      <dgm:prSet presAssocID="{AA182A48-AC48-434B-ACAE-01FFCBD50CD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16845E46-44F3-47D8-BF70-5EE5913C0E02}" type="pres">
      <dgm:prSet presAssocID="{AA182A48-AC48-434B-ACAE-01FFCBD50CDD}" presName="spaceRect" presStyleCnt="0"/>
      <dgm:spPr/>
    </dgm:pt>
    <dgm:pt modelId="{BEB13ADD-8CF2-4ADA-9813-E63A394AEC8F}" type="pres">
      <dgm:prSet presAssocID="{AA182A48-AC48-434B-ACAE-01FFCBD50CD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3AA8110-9628-474A-A67F-13E0D11867A9}" type="presOf" srcId="{FD4C6C4D-3B98-42FC-B3BB-0F7DED95D401}" destId="{6B6AFA66-68DA-4612-9E9E-38ECD8B8AA4B}" srcOrd="0" destOrd="0" presId="urn:microsoft.com/office/officeart/2018/2/layout/IconLabelList"/>
    <dgm:cxn modelId="{4F364F5F-5BB8-4D20-8AB3-E9C4F9918348}" type="presOf" srcId="{D0FCEBD5-A24A-492D-BDCC-74D2617DD11E}" destId="{9E9A009F-4A67-4A7C-9D42-7958522B826F}" srcOrd="0" destOrd="0" presId="urn:microsoft.com/office/officeart/2018/2/layout/IconLabelList"/>
    <dgm:cxn modelId="{E3E1234F-0EF5-41DA-9A48-6570C6CEB300}" type="presOf" srcId="{5333B662-952F-41A9-ABAD-40AE4A88B5F2}" destId="{F13A8859-DFD3-4FA7-B310-0B1E9D9CFC20}" srcOrd="0" destOrd="0" presId="urn:microsoft.com/office/officeart/2018/2/layout/IconLabelList"/>
    <dgm:cxn modelId="{B40A4E76-3E31-438E-9179-85084128788A}" srcId="{FD4C6C4D-3B98-42FC-B3BB-0F7DED95D401}" destId="{D0FCEBD5-A24A-492D-BDCC-74D2617DD11E}" srcOrd="1" destOrd="0" parTransId="{AD5ACA5A-1E76-4ED6-97BE-D8FFC7C356C4}" sibTransId="{0EEC755D-6863-47E2-B9B6-D86067EFA717}"/>
    <dgm:cxn modelId="{76328BCD-AF37-455C-B522-6C0820D1F131}" srcId="{FD4C6C4D-3B98-42FC-B3BB-0F7DED95D401}" destId="{AA182A48-AC48-434B-ACAE-01FFCBD50CDD}" srcOrd="2" destOrd="0" parTransId="{EC0FC453-DBBA-4207-8381-D74BFE6DB567}" sibTransId="{616404C1-BFEB-41A5-B530-95F0802116B2}"/>
    <dgm:cxn modelId="{610926DC-F514-4718-8FA2-2EF5920C2120}" srcId="{FD4C6C4D-3B98-42FC-B3BB-0F7DED95D401}" destId="{5333B662-952F-41A9-ABAD-40AE4A88B5F2}" srcOrd="0" destOrd="0" parTransId="{B788526E-5515-4142-B755-2337BD5E8C1D}" sibTransId="{C449C018-F095-4C83-B642-0F6C60B51718}"/>
    <dgm:cxn modelId="{13309AF2-80CB-4B68-B32D-834B761DA34B}" type="presOf" srcId="{AA182A48-AC48-434B-ACAE-01FFCBD50CDD}" destId="{BEB13ADD-8CF2-4ADA-9813-E63A394AEC8F}" srcOrd="0" destOrd="0" presId="urn:microsoft.com/office/officeart/2018/2/layout/IconLabelList"/>
    <dgm:cxn modelId="{941DCDE3-51AA-4D82-88F8-8D8D7AE14F29}" type="presParOf" srcId="{6B6AFA66-68DA-4612-9E9E-38ECD8B8AA4B}" destId="{73F59AB4-A165-46B5-85F8-37DFAC7724E7}" srcOrd="0" destOrd="0" presId="urn:microsoft.com/office/officeart/2018/2/layout/IconLabelList"/>
    <dgm:cxn modelId="{E5845F86-BA79-4D13-8CAB-181C2B82E59B}" type="presParOf" srcId="{73F59AB4-A165-46B5-85F8-37DFAC7724E7}" destId="{A0C0BF09-5FDA-4BDB-B6E0-FEEA0B7A79A0}" srcOrd="0" destOrd="0" presId="urn:microsoft.com/office/officeart/2018/2/layout/IconLabelList"/>
    <dgm:cxn modelId="{12410363-02A8-467A-81B7-EB42BD87A98D}" type="presParOf" srcId="{73F59AB4-A165-46B5-85F8-37DFAC7724E7}" destId="{72737B43-98F8-4474-A9F7-B5621FEF7D0F}" srcOrd="1" destOrd="0" presId="urn:microsoft.com/office/officeart/2018/2/layout/IconLabelList"/>
    <dgm:cxn modelId="{9AAB38ED-F19E-40BB-AEF3-B77AED5CAD6A}" type="presParOf" srcId="{73F59AB4-A165-46B5-85F8-37DFAC7724E7}" destId="{F13A8859-DFD3-4FA7-B310-0B1E9D9CFC20}" srcOrd="2" destOrd="0" presId="urn:microsoft.com/office/officeart/2018/2/layout/IconLabelList"/>
    <dgm:cxn modelId="{F4713AB7-9D46-4CA7-B27A-DA6C9FADF055}" type="presParOf" srcId="{6B6AFA66-68DA-4612-9E9E-38ECD8B8AA4B}" destId="{854C50AA-57C4-4BD6-A638-001A40E09144}" srcOrd="1" destOrd="0" presId="urn:microsoft.com/office/officeart/2018/2/layout/IconLabelList"/>
    <dgm:cxn modelId="{B8452803-2AAE-4553-8D98-7613CB3809E4}" type="presParOf" srcId="{6B6AFA66-68DA-4612-9E9E-38ECD8B8AA4B}" destId="{AC6626F9-00E5-4EC6-9C00-8F2EC89BEB6F}" srcOrd="2" destOrd="0" presId="urn:microsoft.com/office/officeart/2018/2/layout/IconLabelList"/>
    <dgm:cxn modelId="{82A0F7BF-C517-4FDF-90B8-B5EA206B97C1}" type="presParOf" srcId="{AC6626F9-00E5-4EC6-9C00-8F2EC89BEB6F}" destId="{8694D8CF-713F-4537-9FA6-FA3618391186}" srcOrd="0" destOrd="0" presId="urn:microsoft.com/office/officeart/2018/2/layout/IconLabelList"/>
    <dgm:cxn modelId="{22DBF1C7-A250-4613-858C-A1A8869E8127}" type="presParOf" srcId="{AC6626F9-00E5-4EC6-9C00-8F2EC89BEB6F}" destId="{1A70196B-94EC-422A-8A3F-B40BEA59C5DF}" srcOrd="1" destOrd="0" presId="urn:microsoft.com/office/officeart/2018/2/layout/IconLabelList"/>
    <dgm:cxn modelId="{CF600BC1-0BF1-45A4-8A8D-F4918D7BF4BB}" type="presParOf" srcId="{AC6626F9-00E5-4EC6-9C00-8F2EC89BEB6F}" destId="{9E9A009F-4A67-4A7C-9D42-7958522B826F}" srcOrd="2" destOrd="0" presId="urn:microsoft.com/office/officeart/2018/2/layout/IconLabelList"/>
    <dgm:cxn modelId="{1E5CB7A0-E89B-4B98-9A6D-E857A9007B8D}" type="presParOf" srcId="{6B6AFA66-68DA-4612-9E9E-38ECD8B8AA4B}" destId="{AD43A175-1C4A-46ED-9C3B-777C6D009080}" srcOrd="3" destOrd="0" presId="urn:microsoft.com/office/officeart/2018/2/layout/IconLabelList"/>
    <dgm:cxn modelId="{37D48786-7164-4E31-9234-9839786A1C02}" type="presParOf" srcId="{6B6AFA66-68DA-4612-9E9E-38ECD8B8AA4B}" destId="{D5D7AAF9-1B60-4C69-8C66-10FF0C85F518}" srcOrd="4" destOrd="0" presId="urn:microsoft.com/office/officeart/2018/2/layout/IconLabelList"/>
    <dgm:cxn modelId="{D74BBAF5-1BAC-4F1F-843C-9CC6E445A2A3}" type="presParOf" srcId="{D5D7AAF9-1B60-4C69-8C66-10FF0C85F518}" destId="{22E3C4FB-0001-43BB-BF5E-76E66C0B2336}" srcOrd="0" destOrd="0" presId="urn:microsoft.com/office/officeart/2018/2/layout/IconLabelList"/>
    <dgm:cxn modelId="{91AE675B-7AD5-4114-8977-278932DE903A}" type="presParOf" srcId="{D5D7AAF9-1B60-4C69-8C66-10FF0C85F518}" destId="{16845E46-44F3-47D8-BF70-5EE5913C0E02}" srcOrd="1" destOrd="0" presId="urn:microsoft.com/office/officeart/2018/2/layout/IconLabelList"/>
    <dgm:cxn modelId="{39028DA9-76D9-41F0-8007-6A995FA61CD8}" type="presParOf" srcId="{D5D7AAF9-1B60-4C69-8C66-10FF0C85F518}" destId="{BEB13ADD-8CF2-4ADA-9813-E63A394AEC8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5F228A-4008-43E7-A425-3C528AF871F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90590A65-A33D-422E-8A28-BAA90C0E366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Choose one cloud platform for consistency.</a:t>
          </a:r>
        </a:p>
      </dgm:t>
    </dgm:pt>
    <dgm:pt modelId="{0561C0E4-91CA-4ABB-BA17-9A0D23088FE3}" type="parTrans" cxnId="{5FCE78DC-1A81-4681-A064-CF38020CCB1E}">
      <dgm:prSet/>
      <dgm:spPr/>
      <dgm:t>
        <a:bodyPr/>
        <a:lstStyle/>
        <a:p>
          <a:endParaRPr lang="en-US"/>
        </a:p>
      </dgm:t>
    </dgm:pt>
    <dgm:pt modelId="{AA648D10-38BD-4D97-B18F-2D8CCCE87873}" type="sibTrans" cxnId="{5FCE78DC-1A81-4681-A064-CF38020CCB1E}">
      <dgm:prSet/>
      <dgm:spPr/>
      <dgm:t>
        <a:bodyPr/>
        <a:lstStyle/>
        <a:p>
          <a:endParaRPr lang="en-US"/>
        </a:p>
      </dgm:t>
    </dgm:pt>
    <dgm:pt modelId="{C0B6BCC0-CA4D-4F71-ACB7-E648AC1E74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Organize folders logically—both at home and work.</a:t>
          </a:r>
        </a:p>
      </dgm:t>
    </dgm:pt>
    <dgm:pt modelId="{58D106E9-C2D0-477B-BC16-F84DE2D42FE0}" type="parTrans" cxnId="{4CDCB246-7EAD-4449-9538-9A51DE6FD768}">
      <dgm:prSet/>
      <dgm:spPr/>
      <dgm:t>
        <a:bodyPr/>
        <a:lstStyle/>
        <a:p>
          <a:endParaRPr lang="en-US"/>
        </a:p>
      </dgm:t>
    </dgm:pt>
    <dgm:pt modelId="{716059EC-B092-4582-9804-7A197DF8682A}" type="sibTrans" cxnId="{4CDCB246-7EAD-4449-9538-9A51DE6FD768}">
      <dgm:prSet/>
      <dgm:spPr/>
      <dgm:t>
        <a:bodyPr/>
        <a:lstStyle/>
        <a:p>
          <a:endParaRPr lang="en-US"/>
        </a:p>
      </dgm:t>
    </dgm:pt>
    <dgm:pt modelId="{7E325CDB-1346-41B5-96BD-40CED2C208D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Share files securely; don’t just attach everything to emails.</a:t>
          </a:r>
        </a:p>
      </dgm:t>
    </dgm:pt>
    <dgm:pt modelId="{A8610EA5-975B-4E58-86BD-3D9E4F4504B2}" type="parTrans" cxnId="{D3FF77A8-2D87-4FE4-ADD0-A9954AA3932A}">
      <dgm:prSet/>
      <dgm:spPr/>
      <dgm:t>
        <a:bodyPr/>
        <a:lstStyle/>
        <a:p>
          <a:endParaRPr lang="en-US"/>
        </a:p>
      </dgm:t>
    </dgm:pt>
    <dgm:pt modelId="{E3642D1F-8462-432B-B6FC-9081AB8141DA}" type="sibTrans" cxnId="{D3FF77A8-2D87-4FE4-ADD0-A9954AA3932A}">
      <dgm:prSet/>
      <dgm:spPr/>
      <dgm:t>
        <a:bodyPr/>
        <a:lstStyle/>
        <a:p>
          <a:endParaRPr lang="en-US"/>
        </a:p>
      </dgm:t>
    </dgm:pt>
    <dgm:pt modelId="{CCF36362-71BE-405B-AEF5-BAC7A3268185}" type="pres">
      <dgm:prSet presAssocID="{865F228A-4008-43E7-A425-3C528AF871F5}" presName="root" presStyleCnt="0">
        <dgm:presLayoutVars>
          <dgm:dir/>
          <dgm:resizeHandles val="exact"/>
        </dgm:presLayoutVars>
      </dgm:prSet>
      <dgm:spPr/>
    </dgm:pt>
    <dgm:pt modelId="{9290B645-D1AE-43C1-B834-9EE2879B2EC8}" type="pres">
      <dgm:prSet presAssocID="{90590A65-A33D-422E-8A28-BAA90C0E3666}" presName="compNode" presStyleCnt="0"/>
      <dgm:spPr/>
    </dgm:pt>
    <dgm:pt modelId="{CA686243-73F7-4991-AA33-6DB837FE8DBF}" type="pres">
      <dgm:prSet presAssocID="{90590A65-A33D-422E-8A28-BAA90C0E366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243B9844-583F-429A-A9F4-99F4848C452A}" type="pres">
      <dgm:prSet presAssocID="{90590A65-A33D-422E-8A28-BAA90C0E3666}" presName="spaceRect" presStyleCnt="0"/>
      <dgm:spPr/>
    </dgm:pt>
    <dgm:pt modelId="{DA644EB5-3F05-4234-9D4E-2E377EED4644}" type="pres">
      <dgm:prSet presAssocID="{90590A65-A33D-422E-8A28-BAA90C0E3666}" presName="textRect" presStyleLbl="revTx" presStyleIdx="0" presStyleCnt="3">
        <dgm:presLayoutVars>
          <dgm:chMax val="1"/>
          <dgm:chPref val="1"/>
        </dgm:presLayoutVars>
      </dgm:prSet>
      <dgm:spPr/>
    </dgm:pt>
    <dgm:pt modelId="{9DC4A3C5-6926-4971-AD26-9BA39264D3A5}" type="pres">
      <dgm:prSet presAssocID="{AA648D10-38BD-4D97-B18F-2D8CCCE87873}" presName="sibTrans" presStyleCnt="0"/>
      <dgm:spPr/>
    </dgm:pt>
    <dgm:pt modelId="{45A02741-3492-4719-9320-3D6CFD2F369F}" type="pres">
      <dgm:prSet presAssocID="{C0B6BCC0-CA4D-4F71-ACB7-E648AC1E74EB}" presName="compNode" presStyleCnt="0"/>
      <dgm:spPr/>
    </dgm:pt>
    <dgm:pt modelId="{B8E43473-9BA6-44C3-BED2-AD7E3D326B49}" type="pres">
      <dgm:prSet presAssocID="{C0B6BCC0-CA4D-4F71-ACB7-E648AC1E74E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99469E0F-8940-4587-BDE5-75BA2B52391F}" type="pres">
      <dgm:prSet presAssocID="{C0B6BCC0-CA4D-4F71-ACB7-E648AC1E74EB}" presName="spaceRect" presStyleCnt="0"/>
      <dgm:spPr/>
    </dgm:pt>
    <dgm:pt modelId="{E55BFC1C-6E9A-4F3F-9F89-1BE0C3C8A315}" type="pres">
      <dgm:prSet presAssocID="{C0B6BCC0-CA4D-4F71-ACB7-E648AC1E74EB}" presName="textRect" presStyleLbl="revTx" presStyleIdx="1" presStyleCnt="3">
        <dgm:presLayoutVars>
          <dgm:chMax val="1"/>
          <dgm:chPref val="1"/>
        </dgm:presLayoutVars>
      </dgm:prSet>
      <dgm:spPr/>
    </dgm:pt>
    <dgm:pt modelId="{D2E5E334-BD38-4521-AEBD-4C289E2EA16E}" type="pres">
      <dgm:prSet presAssocID="{716059EC-B092-4582-9804-7A197DF8682A}" presName="sibTrans" presStyleCnt="0"/>
      <dgm:spPr/>
    </dgm:pt>
    <dgm:pt modelId="{A540E16F-594F-49B1-AE60-C986E2BF4346}" type="pres">
      <dgm:prSet presAssocID="{7E325CDB-1346-41B5-96BD-40CED2C208DE}" presName="compNode" presStyleCnt="0"/>
      <dgm:spPr/>
    </dgm:pt>
    <dgm:pt modelId="{D867B109-E07F-4667-907B-F02C0CFB4131}" type="pres">
      <dgm:prSet presAssocID="{7E325CDB-1346-41B5-96BD-40CED2C208D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4CE9FCC1-4965-44F8-A938-AECF4E685751}" type="pres">
      <dgm:prSet presAssocID="{7E325CDB-1346-41B5-96BD-40CED2C208DE}" presName="spaceRect" presStyleCnt="0"/>
      <dgm:spPr/>
    </dgm:pt>
    <dgm:pt modelId="{80CD393F-8ECF-4D17-8170-C0A4C14B90E6}" type="pres">
      <dgm:prSet presAssocID="{7E325CDB-1346-41B5-96BD-40CED2C208D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996AF5D-4888-4F7E-899D-71C133AB249D}" type="presOf" srcId="{C0B6BCC0-CA4D-4F71-ACB7-E648AC1E74EB}" destId="{E55BFC1C-6E9A-4F3F-9F89-1BE0C3C8A315}" srcOrd="0" destOrd="0" presId="urn:microsoft.com/office/officeart/2018/2/layout/IconLabelList"/>
    <dgm:cxn modelId="{71C11665-C832-4362-8F65-8938F94CD7E3}" type="presOf" srcId="{865F228A-4008-43E7-A425-3C528AF871F5}" destId="{CCF36362-71BE-405B-AEF5-BAC7A3268185}" srcOrd="0" destOrd="0" presId="urn:microsoft.com/office/officeart/2018/2/layout/IconLabelList"/>
    <dgm:cxn modelId="{4CDCB246-7EAD-4449-9538-9A51DE6FD768}" srcId="{865F228A-4008-43E7-A425-3C528AF871F5}" destId="{C0B6BCC0-CA4D-4F71-ACB7-E648AC1E74EB}" srcOrd="1" destOrd="0" parTransId="{58D106E9-C2D0-477B-BC16-F84DE2D42FE0}" sibTransId="{716059EC-B092-4582-9804-7A197DF8682A}"/>
    <dgm:cxn modelId="{AB8C13A0-F24A-46D1-A1C0-8F65344B42A7}" type="presOf" srcId="{7E325CDB-1346-41B5-96BD-40CED2C208DE}" destId="{80CD393F-8ECF-4D17-8170-C0A4C14B90E6}" srcOrd="0" destOrd="0" presId="urn:microsoft.com/office/officeart/2018/2/layout/IconLabelList"/>
    <dgm:cxn modelId="{D3FF77A8-2D87-4FE4-ADD0-A9954AA3932A}" srcId="{865F228A-4008-43E7-A425-3C528AF871F5}" destId="{7E325CDB-1346-41B5-96BD-40CED2C208DE}" srcOrd="2" destOrd="0" parTransId="{A8610EA5-975B-4E58-86BD-3D9E4F4504B2}" sibTransId="{E3642D1F-8462-432B-B6FC-9081AB8141DA}"/>
    <dgm:cxn modelId="{F8327CC5-9255-4AE8-BB96-B5CB97958394}" type="presOf" srcId="{90590A65-A33D-422E-8A28-BAA90C0E3666}" destId="{DA644EB5-3F05-4234-9D4E-2E377EED4644}" srcOrd="0" destOrd="0" presId="urn:microsoft.com/office/officeart/2018/2/layout/IconLabelList"/>
    <dgm:cxn modelId="{5FCE78DC-1A81-4681-A064-CF38020CCB1E}" srcId="{865F228A-4008-43E7-A425-3C528AF871F5}" destId="{90590A65-A33D-422E-8A28-BAA90C0E3666}" srcOrd="0" destOrd="0" parTransId="{0561C0E4-91CA-4ABB-BA17-9A0D23088FE3}" sibTransId="{AA648D10-38BD-4D97-B18F-2D8CCCE87873}"/>
    <dgm:cxn modelId="{61EA0556-6CB8-42C9-9CE4-DE0347BE75D6}" type="presParOf" srcId="{CCF36362-71BE-405B-AEF5-BAC7A3268185}" destId="{9290B645-D1AE-43C1-B834-9EE2879B2EC8}" srcOrd="0" destOrd="0" presId="urn:microsoft.com/office/officeart/2018/2/layout/IconLabelList"/>
    <dgm:cxn modelId="{8802A2BA-5C2A-49D0-9643-3BF4A86A19F9}" type="presParOf" srcId="{9290B645-D1AE-43C1-B834-9EE2879B2EC8}" destId="{CA686243-73F7-4991-AA33-6DB837FE8DBF}" srcOrd="0" destOrd="0" presId="urn:microsoft.com/office/officeart/2018/2/layout/IconLabelList"/>
    <dgm:cxn modelId="{FF2F8A99-17DF-45AE-8606-E216DC583559}" type="presParOf" srcId="{9290B645-D1AE-43C1-B834-9EE2879B2EC8}" destId="{243B9844-583F-429A-A9F4-99F4848C452A}" srcOrd="1" destOrd="0" presId="urn:microsoft.com/office/officeart/2018/2/layout/IconLabelList"/>
    <dgm:cxn modelId="{071E850A-50DF-4557-989F-0DC3FCB792F4}" type="presParOf" srcId="{9290B645-D1AE-43C1-B834-9EE2879B2EC8}" destId="{DA644EB5-3F05-4234-9D4E-2E377EED4644}" srcOrd="2" destOrd="0" presId="urn:microsoft.com/office/officeart/2018/2/layout/IconLabelList"/>
    <dgm:cxn modelId="{BDE5F3F0-E67D-48BB-84CE-810505C3E32F}" type="presParOf" srcId="{CCF36362-71BE-405B-AEF5-BAC7A3268185}" destId="{9DC4A3C5-6926-4971-AD26-9BA39264D3A5}" srcOrd="1" destOrd="0" presId="urn:microsoft.com/office/officeart/2018/2/layout/IconLabelList"/>
    <dgm:cxn modelId="{E65F9C33-67AD-4E73-ABA5-59D396A544C2}" type="presParOf" srcId="{CCF36362-71BE-405B-AEF5-BAC7A3268185}" destId="{45A02741-3492-4719-9320-3D6CFD2F369F}" srcOrd="2" destOrd="0" presId="urn:microsoft.com/office/officeart/2018/2/layout/IconLabelList"/>
    <dgm:cxn modelId="{0C97BDB5-8ECF-47C6-80F0-F85D78851350}" type="presParOf" srcId="{45A02741-3492-4719-9320-3D6CFD2F369F}" destId="{B8E43473-9BA6-44C3-BED2-AD7E3D326B49}" srcOrd="0" destOrd="0" presId="urn:microsoft.com/office/officeart/2018/2/layout/IconLabelList"/>
    <dgm:cxn modelId="{249A270A-4404-4E1D-B270-6929EC75BB4A}" type="presParOf" srcId="{45A02741-3492-4719-9320-3D6CFD2F369F}" destId="{99469E0F-8940-4587-BDE5-75BA2B52391F}" srcOrd="1" destOrd="0" presId="urn:microsoft.com/office/officeart/2018/2/layout/IconLabelList"/>
    <dgm:cxn modelId="{BB9CFFB3-E3BB-44F4-AECB-63DA8B731027}" type="presParOf" srcId="{45A02741-3492-4719-9320-3D6CFD2F369F}" destId="{E55BFC1C-6E9A-4F3F-9F89-1BE0C3C8A315}" srcOrd="2" destOrd="0" presId="urn:microsoft.com/office/officeart/2018/2/layout/IconLabelList"/>
    <dgm:cxn modelId="{90D3058C-C8D7-4112-A99B-E2229D19DBE3}" type="presParOf" srcId="{CCF36362-71BE-405B-AEF5-BAC7A3268185}" destId="{D2E5E334-BD38-4521-AEBD-4C289E2EA16E}" srcOrd="3" destOrd="0" presId="urn:microsoft.com/office/officeart/2018/2/layout/IconLabelList"/>
    <dgm:cxn modelId="{6D1A223C-3738-43EA-ABFA-978FD2F4F3EB}" type="presParOf" srcId="{CCF36362-71BE-405B-AEF5-BAC7A3268185}" destId="{A540E16F-594F-49B1-AE60-C986E2BF4346}" srcOrd="4" destOrd="0" presId="urn:microsoft.com/office/officeart/2018/2/layout/IconLabelList"/>
    <dgm:cxn modelId="{3260FB00-D243-4567-9FC9-2496D30B7C93}" type="presParOf" srcId="{A540E16F-594F-49B1-AE60-C986E2BF4346}" destId="{D867B109-E07F-4667-907B-F02C0CFB4131}" srcOrd="0" destOrd="0" presId="urn:microsoft.com/office/officeart/2018/2/layout/IconLabelList"/>
    <dgm:cxn modelId="{EF6A228E-E03E-4EAC-A1FE-3FBCB5680D19}" type="presParOf" srcId="{A540E16F-594F-49B1-AE60-C986E2BF4346}" destId="{4CE9FCC1-4965-44F8-A938-AECF4E685751}" srcOrd="1" destOrd="0" presId="urn:microsoft.com/office/officeart/2018/2/layout/IconLabelList"/>
    <dgm:cxn modelId="{36F619BE-7C42-4CC6-846F-9B7315155652}" type="presParOf" srcId="{A540E16F-594F-49B1-AE60-C986E2BF4346}" destId="{80CD393F-8ECF-4D17-8170-C0A4C14B90E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814BEF-0E43-465F-B08E-A86F27F95A4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17A1355-64F0-4FE7-B9FD-04C69E07F0F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ChatGPT, CoPilot, Gemini, and other AI Tools can help draft emails, brainstorm ideas, even outline business plans.</a:t>
          </a:r>
        </a:p>
      </dgm:t>
    </dgm:pt>
    <dgm:pt modelId="{C4FBA4D0-A45A-4D17-B1F7-6C824ADB461F}" type="parTrans" cxnId="{433F11D8-6B9D-4A83-9292-BB74BE9DE28E}">
      <dgm:prSet/>
      <dgm:spPr/>
      <dgm:t>
        <a:bodyPr/>
        <a:lstStyle/>
        <a:p>
          <a:endParaRPr lang="en-US"/>
        </a:p>
      </dgm:t>
    </dgm:pt>
    <dgm:pt modelId="{8E581D09-221D-47C6-924F-FFE8C14E110B}" type="sibTrans" cxnId="{433F11D8-6B9D-4A83-9292-BB74BE9DE28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E3E8C5C-1697-4567-8403-4EE4C2543F4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Use Grammarly to polish your writing.</a:t>
          </a:r>
        </a:p>
      </dgm:t>
    </dgm:pt>
    <dgm:pt modelId="{99089F7B-118B-4D33-A5A0-37CCF6B58F50}" type="parTrans" cxnId="{AB8C8AD2-6193-4A36-82CA-D7EA964E5938}">
      <dgm:prSet/>
      <dgm:spPr/>
      <dgm:t>
        <a:bodyPr/>
        <a:lstStyle/>
        <a:p>
          <a:endParaRPr lang="en-US"/>
        </a:p>
      </dgm:t>
    </dgm:pt>
    <dgm:pt modelId="{C5DB1D1C-01DD-4268-AFF3-1C07F925F484}" type="sibTrans" cxnId="{AB8C8AD2-6193-4A36-82CA-D7EA964E593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FF9658C-FCDB-4A8F-B5DD-13C769E5444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Canva’s Magic Write can help you generate marketing content.</a:t>
          </a:r>
        </a:p>
      </dgm:t>
    </dgm:pt>
    <dgm:pt modelId="{EF427CC4-D939-4130-8645-ED6B7436ED2C}" type="parTrans" cxnId="{95DE5DEA-45F6-458E-8C12-3008697F59BA}">
      <dgm:prSet/>
      <dgm:spPr/>
      <dgm:t>
        <a:bodyPr/>
        <a:lstStyle/>
        <a:p>
          <a:endParaRPr lang="en-US"/>
        </a:p>
      </dgm:t>
    </dgm:pt>
    <dgm:pt modelId="{9C8317D4-C3FA-450D-B51B-71640664BD58}" type="sibTrans" cxnId="{95DE5DEA-45F6-458E-8C12-3008697F59B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76E5FA3-EB26-4731-B3DB-1C827FA750D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AI in Excel can help forecast trends.</a:t>
          </a:r>
        </a:p>
      </dgm:t>
    </dgm:pt>
    <dgm:pt modelId="{D6DA42D4-41D2-4877-BB90-27E8551124ED}" type="parTrans" cxnId="{F67755C6-45EB-48A1-B4BD-9EA5805EC6F2}">
      <dgm:prSet/>
      <dgm:spPr/>
      <dgm:t>
        <a:bodyPr/>
        <a:lstStyle/>
        <a:p>
          <a:endParaRPr lang="en-US"/>
        </a:p>
      </dgm:t>
    </dgm:pt>
    <dgm:pt modelId="{570F4D26-3EFB-43FC-92F2-DF603B13F7B1}" type="sibTrans" cxnId="{F67755C6-45EB-48A1-B4BD-9EA5805EC6F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07ACE2D-6CC1-40FE-BEFD-7FE4CB336C6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Personal AI assistants can help manage your calendar or summarize meetings.</a:t>
          </a:r>
        </a:p>
      </dgm:t>
    </dgm:pt>
    <dgm:pt modelId="{49D5D4F3-FEB4-4B39-9832-83CC81C6BBAF}" type="parTrans" cxnId="{2DEFCBC1-2A4A-4F37-B201-0560D3C35274}">
      <dgm:prSet/>
      <dgm:spPr/>
      <dgm:t>
        <a:bodyPr/>
        <a:lstStyle/>
        <a:p>
          <a:endParaRPr lang="en-US"/>
        </a:p>
      </dgm:t>
    </dgm:pt>
    <dgm:pt modelId="{7FE1CCE2-E418-4FDE-9290-42BDEEAFDA14}" type="sibTrans" cxnId="{2DEFCBC1-2A4A-4F37-B201-0560D3C3527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F094493-C0B2-40CE-AC15-58AF79556D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Allow AI to be personal trip planner for the family or work.</a:t>
          </a:r>
        </a:p>
      </dgm:t>
    </dgm:pt>
    <dgm:pt modelId="{99AE8EF4-E30F-4584-9EAD-B1BA5D5391F3}" type="parTrans" cxnId="{DFA368AA-4067-4D15-AB45-4FFAC6AB08CA}">
      <dgm:prSet/>
      <dgm:spPr/>
      <dgm:t>
        <a:bodyPr/>
        <a:lstStyle/>
        <a:p>
          <a:endParaRPr lang="en-US"/>
        </a:p>
      </dgm:t>
    </dgm:pt>
    <dgm:pt modelId="{CA9645A5-E2D3-4381-9668-A64555B406B5}" type="sibTrans" cxnId="{DFA368AA-4067-4D15-AB45-4FFAC6AB08CA}">
      <dgm:prSet/>
      <dgm:spPr/>
      <dgm:t>
        <a:bodyPr/>
        <a:lstStyle/>
        <a:p>
          <a:endParaRPr lang="en-US"/>
        </a:p>
      </dgm:t>
    </dgm:pt>
    <dgm:pt modelId="{C83229DA-95D8-493D-946B-81C5E246B1A7}" type="pres">
      <dgm:prSet presAssocID="{E1814BEF-0E43-465F-B08E-A86F27F95A45}" presName="root" presStyleCnt="0">
        <dgm:presLayoutVars>
          <dgm:dir/>
          <dgm:resizeHandles val="exact"/>
        </dgm:presLayoutVars>
      </dgm:prSet>
      <dgm:spPr/>
    </dgm:pt>
    <dgm:pt modelId="{AD3B94B3-074F-4486-BEF3-5E2E7D6072F2}" type="pres">
      <dgm:prSet presAssocID="{E1814BEF-0E43-465F-B08E-A86F27F95A45}" presName="container" presStyleCnt="0">
        <dgm:presLayoutVars>
          <dgm:dir/>
          <dgm:resizeHandles val="exact"/>
        </dgm:presLayoutVars>
      </dgm:prSet>
      <dgm:spPr/>
    </dgm:pt>
    <dgm:pt modelId="{62704C20-2018-4D8C-8187-0B56C6D2B154}" type="pres">
      <dgm:prSet presAssocID="{917A1355-64F0-4FE7-B9FD-04C69E07F0F8}" presName="compNode" presStyleCnt="0"/>
      <dgm:spPr/>
    </dgm:pt>
    <dgm:pt modelId="{D4A23863-11B5-42FA-9407-1685BB846D73}" type="pres">
      <dgm:prSet presAssocID="{917A1355-64F0-4FE7-B9FD-04C69E07F0F8}" presName="iconBgRect" presStyleLbl="bgShp" presStyleIdx="0" presStyleCnt="6"/>
      <dgm:spPr/>
    </dgm:pt>
    <dgm:pt modelId="{9EADA0BC-2832-4863-8C80-91006A623840}" type="pres">
      <dgm:prSet presAssocID="{917A1355-64F0-4FE7-B9FD-04C69E07F0F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envelope"/>
        </a:ext>
      </dgm:extLst>
    </dgm:pt>
    <dgm:pt modelId="{58E742A4-18C6-4A63-92BA-AE4C0691BAA1}" type="pres">
      <dgm:prSet presAssocID="{917A1355-64F0-4FE7-B9FD-04C69E07F0F8}" presName="spaceRect" presStyleCnt="0"/>
      <dgm:spPr/>
    </dgm:pt>
    <dgm:pt modelId="{171DC5AF-A223-4C62-8BB1-B7968BEDB400}" type="pres">
      <dgm:prSet presAssocID="{917A1355-64F0-4FE7-B9FD-04C69E07F0F8}" presName="textRect" presStyleLbl="revTx" presStyleIdx="0" presStyleCnt="6">
        <dgm:presLayoutVars>
          <dgm:chMax val="1"/>
          <dgm:chPref val="1"/>
        </dgm:presLayoutVars>
      </dgm:prSet>
      <dgm:spPr/>
    </dgm:pt>
    <dgm:pt modelId="{FC927398-50B3-45B6-8A0D-1F3818D778D0}" type="pres">
      <dgm:prSet presAssocID="{8E581D09-221D-47C6-924F-FFE8C14E110B}" presName="sibTrans" presStyleLbl="sibTrans2D1" presStyleIdx="0" presStyleCnt="0"/>
      <dgm:spPr/>
    </dgm:pt>
    <dgm:pt modelId="{0111F53B-A240-4D8F-9937-8B7A87DD4B79}" type="pres">
      <dgm:prSet presAssocID="{DE3E8C5C-1697-4567-8403-4EE4C2543F46}" presName="compNode" presStyleCnt="0"/>
      <dgm:spPr/>
    </dgm:pt>
    <dgm:pt modelId="{A0FD9A26-9468-4DE9-8ECA-89C0E6F575B9}" type="pres">
      <dgm:prSet presAssocID="{DE3E8C5C-1697-4567-8403-4EE4C2543F46}" presName="iconBgRect" presStyleLbl="bgShp" presStyleIdx="1" presStyleCnt="6"/>
      <dgm:spPr/>
    </dgm:pt>
    <dgm:pt modelId="{266BE57C-FC71-40A3-8F26-34D2F7673C49}" type="pres">
      <dgm:prSet presAssocID="{DE3E8C5C-1697-4567-8403-4EE4C2543F4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E0CDFAA2-499B-410F-95DA-79C4093AD74C}" type="pres">
      <dgm:prSet presAssocID="{DE3E8C5C-1697-4567-8403-4EE4C2543F46}" presName="spaceRect" presStyleCnt="0"/>
      <dgm:spPr/>
    </dgm:pt>
    <dgm:pt modelId="{C205453D-0D77-444F-8B8B-B41D67521B49}" type="pres">
      <dgm:prSet presAssocID="{DE3E8C5C-1697-4567-8403-4EE4C2543F46}" presName="textRect" presStyleLbl="revTx" presStyleIdx="1" presStyleCnt="6">
        <dgm:presLayoutVars>
          <dgm:chMax val="1"/>
          <dgm:chPref val="1"/>
        </dgm:presLayoutVars>
      </dgm:prSet>
      <dgm:spPr/>
    </dgm:pt>
    <dgm:pt modelId="{121310FC-8A31-4527-88E9-5ED5FBB8645B}" type="pres">
      <dgm:prSet presAssocID="{C5DB1D1C-01DD-4268-AFF3-1C07F925F484}" presName="sibTrans" presStyleLbl="sibTrans2D1" presStyleIdx="0" presStyleCnt="0"/>
      <dgm:spPr/>
    </dgm:pt>
    <dgm:pt modelId="{8493F597-E899-4E98-9DA3-BE60577DF563}" type="pres">
      <dgm:prSet presAssocID="{BFF9658C-FCDB-4A8F-B5DD-13C769E54447}" presName="compNode" presStyleCnt="0"/>
      <dgm:spPr/>
    </dgm:pt>
    <dgm:pt modelId="{0EA636CA-43CB-40AC-9367-A85E45A69063}" type="pres">
      <dgm:prSet presAssocID="{BFF9658C-FCDB-4A8F-B5DD-13C769E54447}" presName="iconBgRect" presStyleLbl="bgShp" presStyleIdx="2" presStyleCnt="6"/>
      <dgm:spPr/>
    </dgm:pt>
    <dgm:pt modelId="{DC6D845A-ACF3-4506-ADFE-421F0468DC02}" type="pres">
      <dgm:prSet presAssocID="{BFF9658C-FCDB-4A8F-B5DD-13C769E5444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ypewriter"/>
        </a:ext>
      </dgm:extLst>
    </dgm:pt>
    <dgm:pt modelId="{5D4581B5-C48C-44F5-857D-1664BBB65011}" type="pres">
      <dgm:prSet presAssocID="{BFF9658C-FCDB-4A8F-B5DD-13C769E54447}" presName="spaceRect" presStyleCnt="0"/>
      <dgm:spPr/>
    </dgm:pt>
    <dgm:pt modelId="{630CEB33-0756-4363-BE49-9229D126763C}" type="pres">
      <dgm:prSet presAssocID="{BFF9658C-FCDB-4A8F-B5DD-13C769E54447}" presName="textRect" presStyleLbl="revTx" presStyleIdx="2" presStyleCnt="6">
        <dgm:presLayoutVars>
          <dgm:chMax val="1"/>
          <dgm:chPref val="1"/>
        </dgm:presLayoutVars>
      </dgm:prSet>
      <dgm:spPr/>
    </dgm:pt>
    <dgm:pt modelId="{9FA095FC-C384-4F65-AECC-11EA2746C138}" type="pres">
      <dgm:prSet presAssocID="{9C8317D4-C3FA-450D-B51B-71640664BD58}" presName="sibTrans" presStyleLbl="sibTrans2D1" presStyleIdx="0" presStyleCnt="0"/>
      <dgm:spPr/>
    </dgm:pt>
    <dgm:pt modelId="{0399A3CB-67D3-452D-AB46-DF609EA73F6D}" type="pres">
      <dgm:prSet presAssocID="{376E5FA3-EB26-4731-B3DB-1C827FA750D8}" presName="compNode" presStyleCnt="0"/>
      <dgm:spPr/>
    </dgm:pt>
    <dgm:pt modelId="{D80709B9-C1A3-4444-BEF9-EF2D7EDD539F}" type="pres">
      <dgm:prSet presAssocID="{376E5FA3-EB26-4731-B3DB-1C827FA750D8}" presName="iconBgRect" presStyleLbl="bgShp" presStyleIdx="3" presStyleCnt="6"/>
      <dgm:spPr/>
    </dgm:pt>
    <dgm:pt modelId="{1908F3B9-F241-4B3D-9F3D-26EB84300852}" type="pres">
      <dgm:prSet presAssocID="{376E5FA3-EB26-4731-B3DB-1C827FA750D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AC9D4138-878B-444E-B719-826A3F44208B}" type="pres">
      <dgm:prSet presAssocID="{376E5FA3-EB26-4731-B3DB-1C827FA750D8}" presName="spaceRect" presStyleCnt="0"/>
      <dgm:spPr/>
    </dgm:pt>
    <dgm:pt modelId="{25F6DEAF-DB2B-4BE6-BB39-B4F1D8729417}" type="pres">
      <dgm:prSet presAssocID="{376E5FA3-EB26-4731-B3DB-1C827FA750D8}" presName="textRect" presStyleLbl="revTx" presStyleIdx="3" presStyleCnt="6">
        <dgm:presLayoutVars>
          <dgm:chMax val="1"/>
          <dgm:chPref val="1"/>
        </dgm:presLayoutVars>
      </dgm:prSet>
      <dgm:spPr/>
    </dgm:pt>
    <dgm:pt modelId="{212224E5-3A60-4160-9C34-D0240FAE4080}" type="pres">
      <dgm:prSet presAssocID="{570F4D26-3EFB-43FC-92F2-DF603B13F7B1}" presName="sibTrans" presStyleLbl="sibTrans2D1" presStyleIdx="0" presStyleCnt="0"/>
      <dgm:spPr/>
    </dgm:pt>
    <dgm:pt modelId="{A845A0C2-1143-481A-806F-9CE40A8EEDA0}" type="pres">
      <dgm:prSet presAssocID="{407ACE2D-6CC1-40FE-BEFD-7FE4CB336C69}" presName="compNode" presStyleCnt="0"/>
      <dgm:spPr/>
    </dgm:pt>
    <dgm:pt modelId="{6C2B3831-D62B-4B20-BE86-A777FFECF304}" type="pres">
      <dgm:prSet presAssocID="{407ACE2D-6CC1-40FE-BEFD-7FE4CB336C69}" presName="iconBgRect" presStyleLbl="bgShp" presStyleIdx="4" presStyleCnt="6"/>
      <dgm:spPr/>
    </dgm:pt>
    <dgm:pt modelId="{0AAE0377-8E0E-4123-A6BC-551B3068F6DB}" type="pres">
      <dgm:prSet presAssocID="{407ACE2D-6CC1-40FE-BEFD-7FE4CB336C6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FB0CE872-3B4E-4B42-A850-D9064F7C24F6}" type="pres">
      <dgm:prSet presAssocID="{407ACE2D-6CC1-40FE-BEFD-7FE4CB336C69}" presName="spaceRect" presStyleCnt="0"/>
      <dgm:spPr/>
    </dgm:pt>
    <dgm:pt modelId="{C4FB6C56-658B-422C-964A-7F33DB2385C2}" type="pres">
      <dgm:prSet presAssocID="{407ACE2D-6CC1-40FE-BEFD-7FE4CB336C69}" presName="textRect" presStyleLbl="revTx" presStyleIdx="4" presStyleCnt="6">
        <dgm:presLayoutVars>
          <dgm:chMax val="1"/>
          <dgm:chPref val="1"/>
        </dgm:presLayoutVars>
      </dgm:prSet>
      <dgm:spPr/>
    </dgm:pt>
    <dgm:pt modelId="{DA31F0ED-F9F7-49FA-9885-2A599C184048}" type="pres">
      <dgm:prSet presAssocID="{7FE1CCE2-E418-4FDE-9290-42BDEEAFDA14}" presName="sibTrans" presStyleLbl="sibTrans2D1" presStyleIdx="0" presStyleCnt="0"/>
      <dgm:spPr/>
    </dgm:pt>
    <dgm:pt modelId="{CFB31286-6D34-48A5-9957-D182418F6610}" type="pres">
      <dgm:prSet presAssocID="{2F094493-C0B2-40CE-AC15-58AF79556D5F}" presName="compNode" presStyleCnt="0"/>
      <dgm:spPr/>
    </dgm:pt>
    <dgm:pt modelId="{F98745E9-9426-442D-92A9-917A03FF9999}" type="pres">
      <dgm:prSet presAssocID="{2F094493-C0B2-40CE-AC15-58AF79556D5F}" presName="iconBgRect" presStyleLbl="bgShp" presStyleIdx="5" presStyleCnt="6"/>
      <dgm:spPr/>
    </dgm:pt>
    <dgm:pt modelId="{64EF7D6D-B448-430D-BF57-65CFEBCE99F1}" type="pres">
      <dgm:prSet presAssocID="{2F094493-C0B2-40CE-AC15-58AF79556D5F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irplane with solid fill"/>
        </a:ext>
      </dgm:extLst>
    </dgm:pt>
    <dgm:pt modelId="{4A1985EC-2D52-4CB5-82AE-72BBFD28A705}" type="pres">
      <dgm:prSet presAssocID="{2F094493-C0B2-40CE-AC15-58AF79556D5F}" presName="spaceRect" presStyleCnt="0"/>
      <dgm:spPr/>
    </dgm:pt>
    <dgm:pt modelId="{785E4FD2-3D48-4B76-8FA0-4EB94406C37A}" type="pres">
      <dgm:prSet presAssocID="{2F094493-C0B2-40CE-AC15-58AF79556D5F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28081902-1A5C-461A-A224-9F7E7E51E240}" type="presOf" srcId="{917A1355-64F0-4FE7-B9FD-04C69E07F0F8}" destId="{171DC5AF-A223-4C62-8BB1-B7968BEDB400}" srcOrd="0" destOrd="0" presId="urn:microsoft.com/office/officeart/2018/2/layout/IconCircleList"/>
    <dgm:cxn modelId="{F1A6FF04-74FE-4A37-8543-0BCBE4182FC3}" type="presOf" srcId="{C5DB1D1C-01DD-4268-AFF3-1C07F925F484}" destId="{121310FC-8A31-4527-88E9-5ED5FBB8645B}" srcOrd="0" destOrd="0" presId="urn:microsoft.com/office/officeart/2018/2/layout/IconCircleList"/>
    <dgm:cxn modelId="{576B3A05-4DFE-4214-92EF-B5D13EEFEB67}" type="presOf" srcId="{9C8317D4-C3FA-450D-B51B-71640664BD58}" destId="{9FA095FC-C384-4F65-AECC-11EA2746C138}" srcOrd="0" destOrd="0" presId="urn:microsoft.com/office/officeart/2018/2/layout/IconCircleList"/>
    <dgm:cxn modelId="{8E3D5E2C-6AE9-43BF-9E73-CDE544F99D3A}" type="presOf" srcId="{376E5FA3-EB26-4731-B3DB-1C827FA750D8}" destId="{25F6DEAF-DB2B-4BE6-BB39-B4F1D8729417}" srcOrd="0" destOrd="0" presId="urn:microsoft.com/office/officeart/2018/2/layout/IconCircleList"/>
    <dgm:cxn modelId="{FB93A25F-2E58-4AAF-977A-AC619FB330A0}" type="presOf" srcId="{7FE1CCE2-E418-4FDE-9290-42BDEEAFDA14}" destId="{DA31F0ED-F9F7-49FA-9885-2A599C184048}" srcOrd="0" destOrd="0" presId="urn:microsoft.com/office/officeart/2018/2/layout/IconCircleList"/>
    <dgm:cxn modelId="{0010BC62-7578-4B26-A671-F850861F7F4A}" type="presOf" srcId="{E1814BEF-0E43-465F-B08E-A86F27F95A45}" destId="{C83229DA-95D8-493D-946B-81C5E246B1A7}" srcOrd="0" destOrd="0" presId="urn:microsoft.com/office/officeart/2018/2/layout/IconCircleList"/>
    <dgm:cxn modelId="{6166EE7B-7745-45A7-B761-EC3A5A3FC90F}" type="presOf" srcId="{407ACE2D-6CC1-40FE-BEFD-7FE4CB336C69}" destId="{C4FB6C56-658B-422C-964A-7F33DB2385C2}" srcOrd="0" destOrd="0" presId="urn:microsoft.com/office/officeart/2018/2/layout/IconCircleList"/>
    <dgm:cxn modelId="{3A8CDE8A-1808-458C-A721-884A59A9BBC3}" type="presOf" srcId="{8E581D09-221D-47C6-924F-FFE8C14E110B}" destId="{FC927398-50B3-45B6-8A0D-1F3818D778D0}" srcOrd="0" destOrd="0" presId="urn:microsoft.com/office/officeart/2018/2/layout/IconCircleList"/>
    <dgm:cxn modelId="{ABABEB98-A57B-4B06-925F-29FBFBD1D176}" type="presOf" srcId="{2F094493-C0B2-40CE-AC15-58AF79556D5F}" destId="{785E4FD2-3D48-4B76-8FA0-4EB94406C37A}" srcOrd="0" destOrd="0" presId="urn:microsoft.com/office/officeart/2018/2/layout/IconCircleList"/>
    <dgm:cxn modelId="{DFA368AA-4067-4D15-AB45-4FFAC6AB08CA}" srcId="{E1814BEF-0E43-465F-B08E-A86F27F95A45}" destId="{2F094493-C0B2-40CE-AC15-58AF79556D5F}" srcOrd="5" destOrd="0" parTransId="{99AE8EF4-E30F-4584-9EAD-B1BA5D5391F3}" sibTransId="{CA9645A5-E2D3-4381-9668-A64555B406B5}"/>
    <dgm:cxn modelId="{2DEFCBC1-2A4A-4F37-B201-0560D3C35274}" srcId="{E1814BEF-0E43-465F-B08E-A86F27F95A45}" destId="{407ACE2D-6CC1-40FE-BEFD-7FE4CB336C69}" srcOrd="4" destOrd="0" parTransId="{49D5D4F3-FEB4-4B39-9832-83CC81C6BBAF}" sibTransId="{7FE1CCE2-E418-4FDE-9290-42BDEEAFDA14}"/>
    <dgm:cxn modelId="{F67755C6-45EB-48A1-B4BD-9EA5805EC6F2}" srcId="{E1814BEF-0E43-465F-B08E-A86F27F95A45}" destId="{376E5FA3-EB26-4731-B3DB-1C827FA750D8}" srcOrd="3" destOrd="0" parTransId="{D6DA42D4-41D2-4877-BB90-27E8551124ED}" sibTransId="{570F4D26-3EFB-43FC-92F2-DF603B13F7B1}"/>
    <dgm:cxn modelId="{AB8C8AD2-6193-4A36-82CA-D7EA964E5938}" srcId="{E1814BEF-0E43-465F-B08E-A86F27F95A45}" destId="{DE3E8C5C-1697-4567-8403-4EE4C2543F46}" srcOrd="1" destOrd="0" parTransId="{99089F7B-118B-4D33-A5A0-37CCF6B58F50}" sibTransId="{C5DB1D1C-01DD-4268-AFF3-1C07F925F484}"/>
    <dgm:cxn modelId="{433F11D8-6B9D-4A83-9292-BB74BE9DE28E}" srcId="{E1814BEF-0E43-465F-B08E-A86F27F95A45}" destId="{917A1355-64F0-4FE7-B9FD-04C69E07F0F8}" srcOrd="0" destOrd="0" parTransId="{C4FBA4D0-A45A-4D17-B1F7-6C824ADB461F}" sibTransId="{8E581D09-221D-47C6-924F-FFE8C14E110B}"/>
    <dgm:cxn modelId="{A07638E0-9DB2-4023-AAEB-7DD7B2E4903B}" type="presOf" srcId="{570F4D26-3EFB-43FC-92F2-DF603B13F7B1}" destId="{212224E5-3A60-4160-9C34-D0240FAE4080}" srcOrd="0" destOrd="0" presId="urn:microsoft.com/office/officeart/2018/2/layout/IconCircleList"/>
    <dgm:cxn modelId="{0915DDE1-FE82-4439-AB97-44107F3A609F}" type="presOf" srcId="{BFF9658C-FCDB-4A8F-B5DD-13C769E54447}" destId="{630CEB33-0756-4363-BE49-9229D126763C}" srcOrd="0" destOrd="0" presId="urn:microsoft.com/office/officeart/2018/2/layout/IconCircleList"/>
    <dgm:cxn modelId="{23DA58E2-9BB7-4297-BC27-BBBDAC8D0E41}" type="presOf" srcId="{DE3E8C5C-1697-4567-8403-4EE4C2543F46}" destId="{C205453D-0D77-444F-8B8B-B41D67521B49}" srcOrd="0" destOrd="0" presId="urn:microsoft.com/office/officeart/2018/2/layout/IconCircleList"/>
    <dgm:cxn modelId="{95DE5DEA-45F6-458E-8C12-3008697F59BA}" srcId="{E1814BEF-0E43-465F-B08E-A86F27F95A45}" destId="{BFF9658C-FCDB-4A8F-B5DD-13C769E54447}" srcOrd="2" destOrd="0" parTransId="{EF427CC4-D939-4130-8645-ED6B7436ED2C}" sibTransId="{9C8317D4-C3FA-450D-B51B-71640664BD58}"/>
    <dgm:cxn modelId="{DD48B8CF-D727-47AC-AC43-E1503E3E25EF}" type="presParOf" srcId="{C83229DA-95D8-493D-946B-81C5E246B1A7}" destId="{AD3B94B3-074F-4486-BEF3-5E2E7D6072F2}" srcOrd="0" destOrd="0" presId="urn:microsoft.com/office/officeart/2018/2/layout/IconCircleList"/>
    <dgm:cxn modelId="{AAF18E03-C901-4FC5-83DC-9673FC320DBF}" type="presParOf" srcId="{AD3B94B3-074F-4486-BEF3-5E2E7D6072F2}" destId="{62704C20-2018-4D8C-8187-0B56C6D2B154}" srcOrd="0" destOrd="0" presId="urn:microsoft.com/office/officeart/2018/2/layout/IconCircleList"/>
    <dgm:cxn modelId="{29D45B97-F51A-4809-B812-D50F31B3ABF1}" type="presParOf" srcId="{62704C20-2018-4D8C-8187-0B56C6D2B154}" destId="{D4A23863-11B5-42FA-9407-1685BB846D73}" srcOrd="0" destOrd="0" presId="urn:microsoft.com/office/officeart/2018/2/layout/IconCircleList"/>
    <dgm:cxn modelId="{A4ED0FF1-51A6-4BDA-A858-701F9F8FA32A}" type="presParOf" srcId="{62704C20-2018-4D8C-8187-0B56C6D2B154}" destId="{9EADA0BC-2832-4863-8C80-91006A623840}" srcOrd="1" destOrd="0" presId="urn:microsoft.com/office/officeart/2018/2/layout/IconCircleList"/>
    <dgm:cxn modelId="{444CC954-8E61-4189-8CA4-9C2138358D7A}" type="presParOf" srcId="{62704C20-2018-4D8C-8187-0B56C6D2B154}" destId="{58E742A4-18C6-4A63-92BA-AE4C0691BAA1}" srcOrd="2" destOrd="0" presId="urn:microsoft.com/office/officeart/2018/2/layout/IconCircleList"/>
    <dgm:cxn modelId="{86C92B52-6B43-48F4-9684-42747B08D7E8}" type="presParOf" srcId="{62704C20-2018-4D8C-8187-0B56C6D2B154}" destId="{171DC5AF-A223-4C62-8BB1-B7968BEDB400}" srcOrd="3" destOrd="0" presId="urn:microsoft.com/office/officeart/2018/2/layout/IconCircleList"/>
    <dgm:cxn modelId="{D5D93C56-AD59-4994-8C17-CA6760AFD844}" type="presParOf" srcId="{AD3B94B3-074F-4486-BEF3-5E2E7D6072F2}" destId="{FC927398-50B3-45B6-8A0D-1F3818D778D0}" srcOrd="1" destOrd="0" presId="urn:microsoft.com/office/officeart/2018/2/layout/IconCircleList"/>
    <dgm:cxn modelId="{BD641FA9-9A2F-4418-A599-EEC8495FB87F}" type="presParOf" srcId="{AD3B94B3-074F-4486-BEF3-5E2E7D6072F2}" destId="{0111F53B-A240-4D8F-9937-8B7A87DD4B79}" srcOrd="2" destOrd="0" presId="urn:microsoft.com/office/officeart/2018/2/layout/IconCircleList"/>
    <dgm:cxn modelId="{A21E6D96-E96B-4CBA-9C51-A36A1C2C0578}" type="presParOf" srcId="{0111F53B-A240-4D8F-9937-8B7A87DD4B79}" destId="{A0FD9A26-9468-4DE9-8ECA-89C0E6F575B9}" srcOrd="0" destOrd="0" presId="urn:microsoft.com/office/officeart/2018/2/layout/IconCircleList"/>
    <dgm:cxn modelId="{1C1B0375-38EC-4053-AECF-DD24FACCAD0E}" type="presParOf" srcId="{0111F53B-A240-4D8F-9937-8B7A87DD4B79}" destId="{266BE57C-FC71-40A3-8F26-34D2F7673C49}" srcOrd="1" destOrd="0" presId="urn:microsoft.com/office/officeart/2018/2/layout/IconCircleList"/>
    <dgm:cxn modelId="{0FF3210E-E798-4CC0-866E-04CBAD05A8EB}" type="presParOf" srcId="{0111F53B-A240-4D8F-9937-8B7A87DD4B79}" destId="{E0CDFAA2-499B-410F-95DA-79C4093AD74C}" srcOrd="2" destOrd="0" presId="urn:microsoft.com/office/officeart/2018/2/layout/IconCircleList"/>
    <dgm:cxn modelId="{156A7F30-519B-4E73-8951-36A8D8B3803C}" type="presParOf" srcId="{0111F53B-A240-4D8F-9937-8B7A87DD4B79}" destId="{C205453D-0D77-444F-8B8B-B41D67521B49}" srcOrd="3" destOrd="0" presId="urn:microsoft.com/office/officeart/2018/2/layout/IconCircleList"/>
    <dgm:cxn modelId="{B04044ED-FB42-49BE-B59A-220D65102A0E}" type="presParOf" srcId="{AD3B94B3-074F-4486-BEF3-5E2E7D6072F2}" destId="{121310FC-8A31-4527-88E9-5ED5FBB8645B}" srcOrd="3" destOrd="0" presId="urn:microsoft.com/office/officeart/2018/2/layout/IconCircleList"/>
    <dgm:cxn modelId="{844B62DF-7F92-4640-9AEB-0300C0BD0DA2}" type="presParOf" srcId="{AD3B94B3-074F-4486-BEF3-5E2E7D6072F2}" destId="{8493F597-E899-4E98-9DA3-BE60577DF563}" srcOrd="4" destOrd="0" presId="urn:microsoft.com/office/officeart/2018/2/layout/IconCircleList"/>
    <dgm:cxn modelId="{99D5690E-9065-49A4-8835-F92D72E021FA}" type="presParOf" srcId="{8493F597-E899-4E98-9DA3-BE60577DF563}" destId="{0EA636CA-43CB-40AC-9367-A85E45A69063}" srcOrd="0" destOrd="0" presId="urn:microsoft.com/office/officeart/2018/2/layout/IconCircleList"/>
    <dgm:cxn modelId="{15CFECD6-2512-441A-A87F-B29227BAC3AE}" type="presParOf" srcId="{8493F597-E899-4E98-9DA3-BE60577DF563}" destId="{DC6D845A-ACF3-4506-ADFE-421F0468DC02}" srcOrd="1" destOrd="0" presId="urn:microsoft.com/office/officeart/2018/2/layout/IconCircleList"/>
    <dgm:cxn modelId="{79FE9A98-46D6-4B48-BD00-13619C59DBCB}" type="presParOf" srcId="{8493F597-E899-4E98-9DA3-BE60577DF563}" destId="{5D4581B5-C48C-44F5-857D-1664BBB65011}" srcOrd="2" destOrd="0" presId="urn:microsoft.com/office/officeart/2018/2/layout/IconCircleList"/>
    <dgm:cxn modelId="{0D5A0681-06D1-4D91-9913-01F3FE76D1C8}" type="presParOf" srcId="{8493F597-E899-4E98-9DA3-BE60577DF563}" destId="{630CEB33-0756-4363-BE49-9229D126763C}" srcOrd="3" destOrd="0" presId="urn:microsoft.com/office/officeart/2018/2/layout/IconCircleList"/>
    <dgm:cxn modelId="{008E2D59-03F5-43CA-AA1D-9789EEB4BD90}" type="presParOf" srcId="{AD3B94B3-074F-4486-BEF3-5E2E7D6072F2}" destId="{9FA095FC-C384-4F65-AECC-11EA2746C138}" srcOrd="5" destOrd="0" presId="urn:microsoft.com/office/officeart/2018/2/layout/IconCircleList"/>
    <dgm:cxn modelId="{41E7AA5E-08E7-4943-B39F-AE0F619CF179}" type="presParOf" srcId="{AD3B94B3-074F-4486-BEF3-5E2E7D6072F2}" destId="{0399A3CB-67D3-452D-AB46-DF609EA73F6D}" srcOrd="6" destOrd="0" presId="urn:microsoft.com/office/officeart/2018/2/layout/IconCircleList"/>
    <dgm:cxn modelId="{586ABC67-541F-48D7-B7FE-42E3AE40CDED}" type="presParOf" srcId="{0399A3CB-67D3-452D-AB46-DF609EA73F6D}" destId="{D80709B9-C1A3-4444-BEF9-EF2D7EDD539F}" srcOrd="0" destOrd="0" presId="urn:microsoft.com/office/officeart/2018/2/layout/IconCircleList"/>
    <dgm:cxn modelId="{B29B6F0C-6C14-4AF2-8B98-728DF7242C98}" type="presParOf" srcId="{0399A3CB-67D3-452D-AB46-DF609EA73F6D}" destId="{1908F3B9-F241-4B3D-9F3D-26EB84300852}" srcOrd="1" destOrd="0" presId="urn:microsoft.com/office/officeart/2018/2/layout/IconCircleList"/>
    <dgm:cxn modelId="{7ABC8B46-6D09-4424-A4C3-E7A39D171B78}" type="presParOf" srcId="{0399A3CB-67D3-452D-AB46-DF609EA73F6D}" destId="{AC9D4138-878B-444E-B719-826A3F44208B}" srcOrd="2" destOrd="0" presId="urn:microsoft.com/office/officeart/2018/2/layout/IconCircleList"/>
    <dgm:cxn modelId="{5053E4C7-132D-49EF-BDAC-779DCF494310}" type="presParOf" srcId="{0399A3CB-67D3-452D-AB46-DF609EA73F6D}" destId="{25F6DEAF-DB2B-4BE6-BB39-B4F1D8729417}" srcOrd="3" destOrd="0" presId="urn:microsoft.com/office/officeart/2018/2/layout/IconCircleList"/>
    <dgm:cxn modelId="{17535D56-578C-430C-BEC8-16C13AB29DC9}" type="presParOf" srcId="{AD3B94B3-074F-4486-BEF3-5E2E7D6072F2}" destId="{212224E5-3A60-4160-9C34-D0240FAE4080}" srcOrd="7" destOrd="0" presId="urn:microsoft.com/office/officeart/2018/2/layout/IconCircleList"/>
    <dgm:cxn modelId="{3FACABC0-6244-43CD-B7E0-1852C6E2F991}" type="presParOf" srcId="{AD3B94B3-074F-4486-BEF3-5E2E7D6072F2}" destId="{A845A0C2-1143-481A-806F-9CE40A8EEDA0}" srcOrd="8" destOrd="0" presId="urn:microsoft.com/office/officeart/2018/2/layout/IconCircleList"/>
    <dgm:cxn modelId="{459223FC-8CCB-4F3C-8BF8-F2503971F1E4}" type="presParOf" srcId="{A845A0C2-1143-481A-806F-9CE40A8EEDA0}" destId="{6C2B3831-D62B-4B20-BE86-A777FFECF304}" srcOrd="0" destOrd="0" presId="urn:microsoft.com/office/officeart/2018/2/layout/IconCircleList"/>
    <dgm:cxn modelId="{06FD73CA-9076-42C9-8702-82160F38C9A1}" type="presParOf" srcId="{A845A0C2-1143-481A-806F-9CE40A8EEDA0}" destId="{0AAE0377-8E0E-4123-A6BC-551B3068F6DB}" srcOrd="1" destOrd="0" presId="urn:microsoft.com/office/officeart/2018/2/layout/IconCircleList"/>
    <dgm:cxn modelId="{9EBEB975-6C7D-4A62-B615-2095D42E5D65}" type="presParOf" srcId="{A845A0C2-1143-481A-806F-9CE40A8EEDA0}" destId="{FB0CE872-3B4E-4B42-A850-D9064F7C24F6}" srcOrd="2" destOrd="0" presId="urn:microsoft.com/office/officeart/2018/2/layout/IconCircleList"/>
    <dgm:cxn modelId="{1C2FEFC3-5758-4E3F-876F-05DAE0A6CED0}" type="presParOf" srcId="{A845A0C2-1143-481A-806F-9CE40A8EEDA0}" destId="{C4FB6C56-658B-422C-964A-7F33DB2385C2}" srcOrd="3" destOrd="0" presId="urn:microsoft.com/office/officeart/2018/2/layout/IconCircleList"/>
    <dgm:cxn modelId="{26D37F99-8C9E-453F-8D0C-0A3477C479C6}" type="presParOf" srcId="{AD3B94B3-074F-4486-BEF3-5E2E7D6072F2}" destId="{DA31F0ED-F9F7-49FA-9885-2A599C184048}" srcOrd="9" destOrd="0" presId="urn:microsoft.com/office/officeart/2018/2/layout/IconCircleList"/>
    <dgm:cxn modelId="{664CB4AB-A5D0-46AA-BCEE-94F3084CB66B}" type="presParOf" srcId="{AD3B94B3-074F-4486-BEF3-5E2E7D6072F2}" destId="{CFB31286-6D34-48A5-9957-D182418F6610}" srcOrd="10" destOrd="0" presId="urn:microsoft.com/office/officeart/2018/2/layout/IconCircleList"/>
    <dgm:cxn modelId="{F868011C-9542-4BB4-868D-91DB0CD39DA6}" type="presParOf" srcId="{CFB31286-6D34-48A5-9957-D182418F6610}" destId="{F98745E9-9426-442D-92A9-917A03FF9999}" srcOrd="0" destOrd="0" presId="urn:microsoft.com/office/officeart/2018/2/layout/IconCircleList"/>
    <dgm:cxn modelId="{19E0224D-4E13-4D10-B07F-6747994C012E}" type="presParOf" srcId="{CFB31286-6D34-48A5-9957-D182418F6610}" destId="{64EF7D6D-B448-430D-BF57-65CFEBCE99F1}" srcOrd="1" destOrd="0" presId="urn:microsoft.com/office/officeart/2018/2/layout/IconCircleList"/>
    <dgm:cxn modelId="{E74FF967-9D54-4927-8329-E842D23ABD91}" type="presParOf" srcId="{CFB31286-6D34-48A5-9957-D182418F6610}" destId="{4A1985EC-2D52-4CB5-82AE-72BBFD28A705}" srcOrd="2" destOrd="0" presId="urn:microsoft.com/office/officeart/2018/2/layout/IconCircleList"/>
    <dgm:cxn modelId="{A591398A-7EB9-4E3D-B601-7C0A09C264FE}" type="presParOf" srcId="{CFB31286-6D34-48A5-9957-D182418F6610}" destId="{785E4FD2-3D48-4B76-8FA0-4EB94406C37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90B8FC-4F20-4113-AC5A-C62936C2DD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7A45EC-8B11-4DA9-A36F-ADF629BDE67B}">
      <dgm:prSet/>
      <dgm:spPr/>
      <dgm:t>
        <a:bodyPr/>
        <a:lstStyle/>
        <a:p>
          <a:r>
            <a:rPr lang="en-US" dirty="0"/>
            <a:t>Google yourself occasionally and see what’s out there. Use sites like </a:t>
          </a:r>
          <a:r>
            <a:rPr lang="en-US" dirty="0" err="1"/>
            <a:t>haveibeenpwned</a:t>
          </a:r>
          <a:r>
            <a:rPr lang="en-US" dirty="0"/>
            <a:t> or </a:t>
          </a:r>
          <a:r>
            <a:rPr lang="en-US" dirty="0" err="1"/>
            <a:t>leakcheck</a:t>
          </a:r>
          <a:endParaRPr lang="en-US" dirty="0"/>
        </a:p>
      </dgm:t>
    </dgm:pt>
    <dgm:pt modelId="{D2DDF02C-4DB8-4703-903C-B665EE35E591}" type="parTrans" cxnId="{B5313BC4-EF2A-4716-922F-73C69927E3C6}">
      <dgm:prSet/>
      <dgm:spPr/>
      <dgm:t>
        <a:bodyPr/>
        <a:lstStyle/>
        <a:p>
          <a:endParaRPr lang="en-US"/>
        </a:p>
      </dgm:t>
    </dgm:pt>
    <dgm:pt modelId="{831C8BD7-BEFE-4D1D-8979-A9D9C086DB30}" type="sibTrans" cxnId="{B5313BC4-EF2A-4716-922F-73C69927E3C6}">
      <dgm:prSet/>
      <dgm:spPr/>
      <dgm:t>
        <a:bodyPr/>
        <a:lstStyle/>
        <a:p>
          <a:endParaRPr lang="en-US"/>
        </a:p>
      </dgm:t>
    </dgm:pt>
    <dgm:pt modelId="{54A0285D-F775-4E18-8A22-F2F5B6A18400}">
      <dgm:prSet/>
      <dgm:spPr/>
      <dgm:t>
        <a:bodyPr/>
        <a:lstStyle/>
        <a:p>
          <a:r>
            <a:rPr lang="en-US" dirty="0"/>
            <a:t>Use a personal vs. professional email. </a:t>
          </a:r>
          <a:br>
            <a:rPr lang="en-US" dirty="0"/>
          </a:br>
          <a:r>
            <a:rPr lang="en-US" dirty="0"/>
            <a:t>Use + to create aliases for alternative logins</a:t>
          </a:r>
        </a:p>
      </dgm:t>
    </dgm:pt>
    <dgm:pt modelId="{531C3302-2484-4FCE-B9D7-699BFB640F3D}" type="parTrans" cxnId="{0CC0F76D-537A-4751-9EDD-20105C93625C}">
      <dgm:prSet/>
      <dgm:spPr/>
      <dgm:t>
        <a:bodyPr/>
        <a:lstStyle/>
        <a:p>
          <a:endParaRPr lang="en-US"/>
        </a:p>
      </dgm:t>
    </dgm:pt>
    <dgm:pt modelId="{90C2730B-4D2D-4806-AF6C-CDA1AE5BA195}" type="sibTrans" cxnId="{0CC0F76D-537A-4751-9EDD-20105C93625C}">
      <dgm:prSet/>
      <dgm:spPr/>
      <dgm:t>
        <a:bodyPr/>
        <a:lstStyle/>
        <a:p>
          <a:endParaRPr lang="en-US"/>
        </a:p>
      </dgm:t>
    </dgm:pt>
    <dgm:pt modelId="{498A3739-D192-400B-9C96-51EDAB200A94}">
      <dgm:prSet/>
      <dgm:spPr/>
      <dgm:t>
        <a:bodyPr/>
        <a:lstStyle/>
        <a:p>
          <a:r>
            <a:rPr lang="en-US" dirty="0"/>
            <a:t>Avoid oversharing online. Keep travel plans quiet.</a:t>
          </a:r>
        </a:p>
      </dgm:t>
    </dgm:pt>
    <dgm:pt modelId="{DA357FB4-905E-41F0-A7B5-5AF4373D66F7}" type="parTrans" cxnId="{315978B5-EEA5-4B21-9D76-444215782A60}">
      <dgm:prSet/>
      <dgm:spPr/>
      <dgm:t>
        <a:bodyPr/>
        <a:lstStyle/>
        <a:p>
          <a:endParaRPr lang="en-US"/>
        </a:p>
      </dgm:t>
    </dgm:pt>
    <dgm:pt modelId="{F0C8A381-7494-4AAD-9C1E-55CC1F95A9BD}" type="sibTrans" cxnId="{315978B5-EEA5-4B21-9D76-444215782A60}">
      <dgm:prSet/>
      <dgm:spPr/>
      <dgm:t>
        <a:bodyPr/>
        <a:lstStyle/>
        <a:p>
          <a:endParaRPr lang="en-US"/>
        </a:p>
      </dgm:t>
    </dgm:pt>
    <dgm:pt modelId="{186D130A-4648-4E3D-882E-4C9BAA0DED5E}" type="pres">
      <dgm:prSet presAssocID="{4D90B8FC-4F20-4113-AC5A-C62936C2DDA8}" presName="linear" presStyleCnt="0">
        <dgm:presLayoutVars>
          <dgm:animLvl val="lvl"/>
          <dgm:resizeHandles val="exact"/>
        </dgm:presLayoutVars>
      </dgm:prSet>
      <dgm:spPr/>
    </dgm:pt>
    <dgm:pt modelId="{BFA2D74B-CE00-46A3-80FA-3DAB02E319A3}" type="pres">
      <dgm:prSet presAssocID="{AA7A45EC-8B11-4DA9-A36F-ADF629BDE67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C4C7754-95AB-41B5-A4C6-4F96D8176BB5}" type="pres">
      <dgm:prSet presAssocID="{831C8BD7-BEFE-4D1D-8979-A9D9C086DB30}" presName="spacer" presStyleCnt="0"/>
      <dgm:spPr/>
    </dgm:pt>
    <dgm:pt modelId="{BF61A725-CBFB-4327-8394-368AE0B53675}" type="pres">
      <dgm:prSet presAssocID="{54A0285D-F775-4E18-8A22-F2F5B6A1840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89ADAB0-F9B9-4688-AB52-BAB8BD9F574C}" type="pres">
      <dgm:prSet presAssocID="{90C2730B-4D2D-4806-AF6C-CDA1AE5BA195}" presName="spacer" presStyleCnt="0"/>
      <dgm:spPr/>
    </dgm:pt>
    <dgm:pt modelId="{C2CD70E2-4F3C-4B42-915B-00BACF9F17C3}" type="pres">
      <dgm:prSet presAssocID="{498A3739-D192-400B-9C96-51EDAB200A9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CC0F76D-537A-4751-9EDD-20105C93625C}" srcId="{4D90B8FC-4F20-4113-AC5A-C62936C2DDA8}" destId="{54A0285D-F775-4E18-8A22-F2F5B6A18400}" srcOrd="1" destOrd="0" parTransId="{531C3302-2484-4FCE-B9D7-699BFB640F3D}" sibTransId="{90C2730B-4D2D-4806-AF6C-CDA1AE5BA195}"/>
    <dgm:cxn modelId="{8DAB1151-DDA1-43AE-8085-D0ADA3830751}" type="presOf" srcId="{498A3739-D192-400B-9C96-51EDAB200A94}" destId="{C2CD70E2-4F3C-4B42-915B-00BACF9F17C3}" srcOrd="0" destOrd="0" presId="urn:microsoft.com/office/officeart/2005/8/layout/vList2"/>
    <dgm:cxn modelId="{315978B5-EEA5-4B21-9D76-444215782A60}" srcId="{4D90B8FC-4F20-4113-AC5A-C62936C2DDA8}" destId="{498A3739-D192-400B-9C96-51EDAB200A94}" srcOrd="2" destOrd="0" parTransId="{DA357FB4-905E-41F0-A7B5-5AF4373D66F7}" sibTransId="{F0C8A381-7494-4AAD-9C1E-55CC1F95A9BD}"/>
    <dgm:cxn modelId="{78774CC2-27E1-447C-BD31-55E413FD013D}" type="presOf" srcId="{AA7A45EC-8B11-4DA9-A36F-ADF629BDE67B}" destId="{BFA2D74B-CE00-46A3-80FA-3DAB02E319A3}" srcOrd="0" destOrd="0" presId="urn:microsoft.com/office/officeart/2005/8/layout/vList2"/>
    <dgm:cxn modelId="{B5313BC4-EF2A-4716-922F-73C69927E3C6}" srcId="{4D90B8FC-4F20-4113-AC5A-C62936C2DDA8}" destId="{AA7A45EC-8B11-4DA9-A36F-ADF629BDE67B}" srcOrd="0" destOrd="0" parTransId="{D2DDF02C-4DB8-4703-903C-B665EE35E591}" sibTransId="{831C8BD7-BEFE-4D1D-8979-A9D9C086DB30}"/>
    <dgm:cxn modelId="{181449D7-151A-4C4A-B16D-1F7E9A2DFB4D}" type="presOf" srcId="{54A0285D-F775-4E18-8A22-F2F5B6A18400}" destId="{BF61A725-CBFB-4327-8394-368AE0B53675}" srcOrd="0" destOrd="0" presId="urn:microsoft.com/office/officeart/2005/8/layout/vList2"/>
    <dgm:cxn modelId="{3B9B8FE7-C48B-4330-A78A-AE05D21B5EED}" type="presOf" srcId="{4D90B8FC-4F20-4113-AC5A-C62936C2DDA8}" destId="{186D130A-4648-4E3D-882E-4C9BAA0DED5E}" srcOrd="0" destOrd="0" presId="urn:microsoft.com/office/officeart/2005/8/layout/vList2"/>
    <dgm:cxn modelId="{432EDBFC-7BAD-4DF2-B45B-12E8C8CFCB15}" type="presParOf" srcId="{186D130A-4648-4E3D-882E-4C9BAA0DED5E}" destId="{BFA2D74B-CE00-46A3-80FA-3DAB02E319A3}" srcOrd="0" destOrd="0" presId="urn:microsoft.com/office/officeart/2005/8/layout/vList2"/>
    <dgm:cxn modelId="{8BCB100C-8723-4921-A96F-638656819C9A}" type="presParOf" srcId="{186D130A-4648-4E3D-882E-4C9BAA0DED5E}" destId="{1C4C7754-95AB-41B5-A4C6-4F96D8176BB5}" srcOrd="1" destOrd="0" presId="urn:microsoft.com/office/officeart/2005/8/layout/vList2"/>
    <dgm:cxn modelId="{DD739597-A820-42B3-A8AD-C034989018C3}" type="presParOf" srcId="{186D130A-4648-4E3D-882E-4C9BAA0DED5E}" destId="{BF61A725-CBFB-4327-8394-368AE0B53675}" srcOrd="2" destOrd="0" presId="urn:microsoft.com/office/officeart/2005/8/layout/vList2"/>
    <dgm:cxn modelId="{28796738-668F-4E13-9BFA-DFC1953A01E6}" type="presParOf" srcId="{186D130A-4648-4E3D-882E-4C9BAA0DED5E}" destId="{E89ADAB0-F9B9-4688-AB52-BAB8BD9F574C}" srcOrd="3" destOrd="0" presId="urn:microsoft.com/office/officeart/2005/8/layout/vList2"/>
    <dgm:cxn modelId="{7098829E-D054-4954-A599-3E0DEA70C077}" type="presParOf" srcId="{186D130A-4648-4E3D-882E-4C9BAA0DED5E}" destId="{C2CD70E2-4F3C-4B42-915B-00BACF9F17C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842D6C-EADA-4F86-ABE7-E0796C766CCB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621904B-78BA-4A3B-8611-119A5F1505B3}">
      <dgm:prSet/>
      <dgm:spPr/>
      <dgm:t>
        <a:bodyPr/>
        <a:lstStyle/>
        <a:p>
          <a:r>
            <a:rPr lang="en-US"/>
            <a:t>Smart assistants (Alexa, Google Home) can manage to-do lists, set reminders, even control thermostats.</a:t>
          </a:r>
        </a:p>
      </dgm:t>
    </dgm:pt>
    <dgm:pt modelId="{F5F8DD44-CC86-4CCD-A597-E833CCE149DB}" type="parTrans" cxnId="{5E9D3A87-1145-464A-899E-E6EE06832CD7}">
      <dgm:prSet/>
      <dgm:spPr/>
      <dgm:t>
        <a:bodyPr/>
        <a:lstStyle/>
        <a:p>
          <a:endParaRPr lang="en-US"/>
        </a:p>
      </dgm:t>
    </dgm:pt>
    <dgm:pt modelId="{D7A4C785-6600-4079-B80F-438FB2A69B09}" type="sibTrans" cxnId="{5E9D3A87-1145-464A-899E-E6EE06832CD7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AEAB8E41-AC3E-44FA-8763-10A7D498DD51}">
      <dgm:prSet/>
      <dgm:spPr/>
      <dgm:t>
        <a:bodyPr/>
        <a:lstStyle/>
        <a:p>
          <a:r>
            <a:rPr lang="en-US"/>
            <a:t>Consider smart plugs, lights, and security systems.</a:t>
          </a:r>
        </a:p>
      </dgm:t>
    </dgm:pt>
    <dgm:pt modelId="{6D4FC23E-8326-4B97-B9F6-8126E1C77EFF}" type="parTrans" cxnId="{A3B791A5-A4F8-4E28-96EA-14277F152FE2}">
      <dgm:prSet/>
      <dgm:spPr/>
      <dgm:t>
        <a:bodyPr/>
        <a:lstStyle/>
        <a:p>
          <a:endParaRPr lang="en-US"/>
        </a:p>
      </dgm:t>
    </dgm:pt>
    <dgm:pt modelId="{BF72BE3B-6E07-4A59-97B8-ACB626EC1DDB}" type="sibTrans" cxnId="{A3B791A5-A4F8-4E28-96EA-14277F152FE2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B3AAB2CE-3E5A-4259-8155-BC6DBB6B94F3}">
      <dgm:prSet/>
      <dgm:spPr/>
      <dgm:t>
        <a:bodyPr/>
        <a:lstStyle/>
        <a:p>
          <a:r>
            <a:rPr lang="en-US"/>
            <a:t>At work, automate recurring tasks and meetings.</a:t>
          </a:r>
        </a:p>
      </dgm:t>
    </dgm:pt>
    <dgm:pt modelId="{1AA9C547-35A1-400C-9D7E-8D4D94CCAF62}" type="parTrans" cxnId="{A2ED4FCF-9979-4757-8146-A18A38CCC6A6}">
      <dgm:prSet/>
      <dgm:spPr/>
      <dgm:t>
        <a:bodyPr/>
        <a:lstStyle/>
        <a:p>
          <a:endParaRPr lang="en-US"/>
        </a:p>
      </dgm:t>
    </dgm:pt>
    <dgm:pt modelId="{968DE395-7489-4DE4-8975-F28600127343}" type="sibTrans" cxnId="{A2ED4FCF-9979-4757-8146-A18A38CCC6A6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5784730E-37A3-4C50-B4EF-B44E74AE37D0}" type="pres">
      <dgm:prSet presAssocID="{5B842D6C-EADA-4F86-ABE7-E0796C766CCB}" presName="Name0" presStyleCnt="0">
        <dgm:presLayoutVars>
          <dgm:animLvl val="lvl"/>
          <dgm:resizeHandles val="exact"/>
        </dgm:presLayoutVars>
      </dgm:prSet>
      <dgm:spPr/>
    </dgm:pt>
    <dgm:pt modelId="{04EB072E-005B-41DF-9668-BE4D638654D2}" type="pres">
      <dgm:prSet presAssocID="{5621904B-78BA-4A3B-8611-119A5F1505B3}" presName="compositeNode" presStyleCnt="0">
        <dgm:presLayoutVars>
          <dgm:bulletEnabled val="1"/>
        </dgm:presLayoutVars>
      </dgm:prSet>
      <dgm:spPr/>
    </dgm:pt>
    <dgm:pt modelId="{36EAA528-EF17-49A1-8433-9A4D9438BA5D}" type="pres">
      <dgm:prSet presAssocID="{5621904B-78BA-4A3B-8611-119A5F1505B3}" presName="bgRect" presStyleLbl="alignNode1" presStyleIdx="0" presStyleCnt="3"/>
      <dgm:spPr/>
    </dgm:pt>
    <dgm:pt modelId="{598C3E62-E52A-42D1-A87C-65527111246D}" type="pres">
      <dgm:prSet presAssocID="{D7A4C785-6600-4079-B80F-438FB2A69B09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71C16F9B-40F0-4D6E-85DC-96BE8D140D60}" type="pres">
      <dgm:prSet presAssocID="{5621904B-78BA-4A3B-8611-119A5F1505B3}" presName="nodeRect" presStyleLbl="alignNode1" presStyleIdx="0" presStyleCnt="3">
        <dgm:presLayoutVars>
          <dgm:bulletEnabled val="1"/>
        </dgm:presLayoutVars>
      </dgm:prSet>
      <dgm:spPr/>
    </dgm:pt>
    <dgm:pt modelId="{63D0EE08-54FB-45CC-8EA7-0FE8433A2550}" type="pres">
      <dgm:prSet presAssocID="{D7A4C785-6600-4079-B80F-438FB2A69B09}" presName="sibTrans" presStyleCnt="0"/>
      <dgm:spPr/>
    </dgm:pt>
    <dgm:pt modelId="{589B43D1-A323-42D5-9E27-BAF109BB14FF}" type="pres">
      <dgm:prSet presAssocID="{AEAB8E41-AC3E-44FA-8763-10A7D498DD51}" presName="compositeNode" presStyleCnt="0">
        <dgm:presLayoutVars>
          <dgm:bulletEnabled val="1"/>
        </dgm:presLayoutVars>
      </dgm:prSet>
      <dgm:spPr/>
    </dgm:pt>
    <dgm:pt modelId="{F0BE5DA3-AFB9-455B-87BF-BD605063655E}" type="pres">
      <dgm:prSet presAssocID="{AEAB8E41-AC3E-44FA-8763-10A7D498DD51}" presName="bgRect" presStyleLbl="alignNode1" presStyleIdx="1" presStyleCnt="3"/>
      <dgm:spPr/>
    </dgm:pt>
    <dgm:pt modelId="{1B9B0FA9-D3BA-41C6-86C7-0D9D8186B038}" type="pres">
      <dgm:prSet presAssocID="{BF72BE3B-6E07-4A59-97B8-ACB626EC1DDB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27BDF830-D4C2-4364-93B2-2B4133F14309}" type="pres">
      <dgm:prSet presAssocID="{AEAB8E41-AC3E-44FA-8763-10A7D498DD51}" presName="nodeRect" presStyleLbl="alignNode1" presStyleIdx="1" presStyleCnt="3">
        <dgm:presLayoutVars>
          <dgm:bulletEnabled val="1"/>
        </dgm:presLayoutVars>
      </dgm:prSet>
      <dgm:spPr/>
    </dgm:pt>
    <dgm:pt modelId="{68B75D61-7912-4E2A-AFAD-9B4B3C30EAB7}" type="pres">
      <dgm:prSet presAssocID="{BF72BE3B-6E07-4A59-97B8-ACB626EC1DDB}" presName="sibTrans" presStyleCnt="0"/>
      <dgm:spPr/>
    </dgm:pt>
    <dgm:pt modelId="{CCCCE245-09EC-4159-8403-BBA0B186DF13}" type="pres">
      <dgm:prSet presAssocID="{B3AAB2CE-3E5A-4259-8155-BC6DBB6B94F3}" presName="compositeNode" presStyleCnt="0">
        <dgm:presLayoutVars>
          <dgm:bulletEnabled val="1"/>
        </dgm:presLayoutVars>
      </dgm:prSet>
      <dgm:spPr/>
    </dgm:pt>
    <dgm:pt modelId="{FA6FFFFA-D9B8-4211-B56C-FBA10D39DD70}" type="pres">
      <dgm:prSet presAssocID="{B3AAB2CE-3E5A-4259-8155-BC6DBB6B94F3}" presName="bgRect" presStyleLbl="alignNode1" presStyleIdx="2" presStyleCnt="3"/>
      <dgm:spPr/>
    </dgm:pt>
    <dgm:pt modelId="{F42C8B30-3156-42DB-9A32-C11EAADD78BE}" type="pres">
      <dgm:prSet presAssocID="{968DE395-7489-4DE4-8975-F28600127343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1EC9A706-5524-44F1-9BE2-EF1D95E5785D}" type="pres">
      <dgm:prSet presAssocID="{B3AAB2CE-3E5A-4259-8155-BC6DBB6B94F3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F9831E09-E6FD-4E86-8ADE-BF4324025A8B}" type="presOf" srcId="{5B842D6C-EADA-4F86-ABE7-E0796C766CCB}" destId="{5784730E-37A3-4C50-B4EF-B44E74AE37D0}" srcOrd="0" destOrd="0" presId="urn:microsoft.com/office/officeart/2016/7/layout/LinearBlockProcessNumbered"/>
    <dgm:cxn modelId="{36B81D0B-01DA-437B-A458-CBAB3F1F6940}" type="presOf" srcId="{AEAB8E41-AC3E-44FA-8763-10A7D498DD51}" destId="{27BDF830-D4C2-4364-93B2-2B4133F14309}" srcOrd="1" destOrd="0" presId="urn:microsoft.com/office/officeart/2016/7/layout/LinearBlockProcessNumbered"/>
    <dgm:cxn modelId="{B88ACD22-B699-4F67-B172-D78087B9A750}" type="presOf" srcId="{5621904B-78BA-4A3B-8611-119A5F1505B3}" destId="{71C16F9B-40F0-4D6E-85DC-96BE8D140D60}" srcOrd="1" destOrd="0" presId="urn:microsoft.com/office/officeart/2016/7/layout/LinearBlockProcessNumbered"/>
    <dgm:cxn modelId="{AC6DCB2F-133C-4957-9BC5-0BBE9490A537}" type="presOf" srcId="{AEAB8E41-AC3E-44FA-8763-10A7D498DD51}" destId="{F0BE5DA3-AFB9-455B-87BF-BD605063655E}" srcOrd="0" destOrd="0" presId="urn:microsoft.com/office/officeart/2016/7/layout/LinearBlockProcessNumbered"/>
    <dgm:cxn modelId="{0C4E7476-3F85-4660-B3FA-3B1C713C2295}" type="presOf" srcId="{B3AAB2CE-3E5A-4259-8155-BC6DBB6B94F3}" destId="{1EC9A706-5524-44F1-9BE2-EF1D95E5785D}" srcOrd="1" destOrd="0" presId="urn:microsoft.com/office/officeart/2016/7/layout/LinearBlockProcessNumbered"/>
    <dgm:cxn modelId="{5E9D3A87-1145-464A-899E-E6EE06832CD7}" srcId="{5B842D6C-EADA-4F86-ABE7-E0796C766CCB}" destId="{5621904B-78BA-4A3B-8611-119A5F1505B3}" srcOrd="0" destOrd="0" parTransId="{F5F8DD44-CC86-4CCD-A597-E833CCE149DB}" sibTransId="{D7A4C785-6600-4079-B80F-438FB2A69B09}"/>
    <dgm:cxn modelId="{32E99F87-27FF-4672-9A68-8A2BB7536177}" type="presOf" srcId="{5621904B-78BA-4A3B-8611-119A5F1505B3}" destId="{36EAA528-EF17-49A1-8433-9A4D9438BA5D}" srcOrd="0" destOrd="0" presId="urn:microsoft.com/office/officeart/2016/7/layout/LinearBlockProcessNumbered"/>
    <dgm:cxn modelId="{A3B791A5-A4F8-4E28-96EA-14277F152FE2}" srcId="{5B842D6C-EADA-4F86-ABE7-E0796C766CCB}" destId="{AEAB8E41-AC3E-44FA-8763-10A7D498DD51}" srcOrd="1" destOrd="0" parTransId="{6D4FC23E-8326-4B97-B9F6-8126E1C77EFF}" sibTransId="{BF72BE3B-6E07-4A59-97B8-ACB626EC1DDB}"/>
    <dgm:cxn modelId="{C3D9CFAC-4550-4F75-A142-367CD42FCEFD}" type="presOf" srcId="{BF72BE3B-6E07-4A59-97B8-ACB626EC1DDB}" destId="{1B9B0FA9-D3BA-41C6-86C7-0D9D8186B038}" srcOrd="0" destOrd="0" presId="urn:microsoft.com/office/officeart/2016/7/layout/LinearBlockProcessNumbered"/>
    <dgm:cxn modelId="{04B6A2BC-A63D-4960-B60A-9D7F0E64429C}" type="presOf" srcId="{B3AAB2CE-3E5A-4259-8155-BC6DBB6B94F3}" destId="{FA6FFFFA-D9B8-4211-B56C-FBA10D39DD70}" srcOrd="0" destOrd="0" presId="urn:microsoft.com/office/officeart/2016/7/layout/LinearBlockProcessNumbered"/>
    <dgm:cxn modelId="{A2ED4FCF-9979-4757-8146-A18A38CCC6A6}" srcId="{5B842D6C-EADA-4F86-ABE7-E0796C766CCB}" destId="{B3AAB2CE-3E5A-4259-8155-BC6DBB6B94F3}" srcOrd="2" destOrd="0" parTransId="{1AA9C547-35A1-400C-9D7E-8D4D94CCAF62}" sibTransId="{968DE395-7489-4DE4-8975-F28600127343}"/>
    <dgm:cxn modelId="{7F2B50D0-B756-43FE-8121-96933E9453BB}" type="presOf" srcId="{D7A4C785-6600-4079-B80F-438FB2A69B09}" destId="{598C3E62-E52A-42D1-A87C-65527111246D}" srcOrd="0" destOrd="0" presId="urn:microsoft.com/office/officeart/2016/7/layout/LinearBlockProcessNumbered"/>
    <dgm:cxn modelId="{F5D6BCD4-0C46-48F0-9787-ACF4425D7AD8}" type="presOf" srcId="{968DE395-7489-4DE4-8975-F28600127343}" destId="{F42C8B30-3156-42DB-9A32-C11EAADD78BE}" srcOrd="0" destOrd="0" presId="urn:microsoft.com/office/officeart/2016/7/layout/LinearBlockProcessNumbered"/>
    <dgm:cxn modelId="{BEFDF7C7-04AF-4ABA-A563-6985F0A9B3AB}" type="presParOf" srcId="{5784730E-37A3-4C50-B4EF-B44E74AE37D0}" destId="{04EB072E-005B-41DF-9668-BE4D638654D2}" srcOrd="0" destOrd="0" presId="urn:microsoft.com/office/officeart/2016/7/layout/LinearBlockProcessNumbered"/>
    <dgm:cxn modelId="{84CBB02A-73F4-45F2-8719-4B3E4079DC16}" type="presParOf" srcId="{04EB072E-005B-41DF-9668-BE4D638654D2}" destId="{36EAA528-EF17-49A1-8433-9A4D9438BA5D}" srcOrd="0" destOrd="0" presId="urn:microsoft.com/office/officeart/2016/7/layout/LinearBlockProcessNumbered"/>
    <dgm:cxn modelId="{99C34647-3B75-4E43-817B-4DE0B80E657E}" type="presParOf" srcId="{04EB072E-005B-41DF-9668-BE4D638654D2}" destId="{598C3E62-E52A-42D1-A87C-65527111246D}" srcOrd="1" destOrd="0" presId="urn:microsoft.com/office/officeart/2016/7/layout/LinearBlockProcessNumbered"/>
    <dgm:cxn modelId="{2EA4FAB3-7826-4C5E-A0C5-F1D4D5663237}" type="presParOf" srcId="{04EB072E-005B-41DF-9668-BE4D638654D2}" destId="{71C16F9B-40F0-4D6E-85DC-96BE8D140D60}" srcOrd="2" destOrd="0" presId="urn:microsoft.com/office/officeart/2016/7/layout/LinearBlockProcessNumbered"/>
    <dgm:cxn modelId="{41F57714-AA26-4767-9E44-0C2E78AFE626}" type="presParOf" srcId="{5784730E-37A3-4C50-B4EF-B44E74AE37D0}" destId="{63D0EE08-54FB-45CC-8EA7-0FE8433A2550}" srcOrd="1" destOrd="0" presId="urn:microsoft.com/office/officeart/2016/7/layout/LinearBlockProcessNumbered"/>
    <dgm:cxn modelId="{1C7C1D89-279C-49BD-AC57-DE634ECB646D}" type="presParOf" srcId="{5784730E-37A3-4C50-B4EF-B44E74AE37D0}" destId="{589B43D1-A323-42D5-9E27-BAF109BB14FF}" srcOrd="2" destOrd="0" presId="urn:microsoft.com/office/officeart/2016/7/layout/LinearBlockProcessNumbered"/>
    <dgm:cxn modelId="{418E916A-AD17-460E-892F-A5420040C036}" type="presParOf" srcId="{589B43D1-A323-42D5-9E27-BAF109BB14FF}" destId="{F0BE5DA3-AFB9-455B-87BF-BD605063655E}" srcOrd="0" destOrd="0" presId="urn:microsoft.com/office/officeart/2016/7/layout/LinearBlockProcessNumbered"/>
    <dgm:cxn modelId="{E490853A-99C1-448E-BAE7-EC17F5EB9F43}" type="presParOf" srcId="{589B43D1-A323-42D5-9E27-BAF109BB14FF}" destId="{1B9B0FA9-D3BA-41C6-86C7-0D9D8186B038}" srcOrd="1" destOrd="0" presId="urn:microsoft.com/office/officeart/2016/7/layout/LinearBlockProcessNumbered"/>
    <dgm:cxn modelId="{54AB5E79-FECC-4438-A249-9FE6288FF31F}" type="presParOf" srcId="{589B43D1-A323-42D5-9E27-BAF109BB14FF}" destId="{27BDF830-D4C2-4364-93B2-2B4133F14309}" srcOrd="2" destOrd="0" presId="urn:microsoft.com/office/officeart/2016/7/layout/LinearBlockProcessNumbered"/>
    <dgm:cxn modelId="{8B96D884-6F38-4117-924A-3B341534A835}" type="presParOf" srcId="{5784730E-37A3-4C50-B4EF-B44E74AE37D0}" destId="{68B75D61-7912-4E2A-AFAD-9B4B3C30EAB7}" srcOrd="3" destOrd="0" presId="urn:microsoft.com/office/officeart/2016/7/layout/LinearBlockProcessNumbered"/>
    <dgm:cxn modelId="{C98E316C-57B5-48E4-AB07-85D14C387D07}" type="presParOf" srcId="{5784730E-37A3-4C50-B4EF-B44E74AE37D0}" destId="{CCCCE245-09EC-4159-8403-BBA0B186DF13}" srcOrd="4" destOrd="0" presId="urn:microsoft.com/office/officeart/2016/7/layout/LinearBlockProcessNumbered"/>
    <dgm:cxn modelId="{2DDD6E51-F48D-4B03-8EE2-35E6F8E65E52}" type="presParOf" srcId="{CCCCE245-09EC-4159-8403-BBA0B186DF13}" destId="{FA6FFFFA-D9B8-4211-B56C-FBA10D39DD70}" srcOrd="0" destOrd="0" presId="urn:microsoft.com/office/officeart/2016/7/layout/LinearBlockProcessNumbered"/>
    <dgm:cxn modelId="{5E904E8F-8CE0-4B89-B389-3726F174F2E0}" type="presParOf" srcId="{CCCCE245-09EC-4159-8403-BBA0B186DF13}" destId="{F42C8B30-3156-42DB-9A32-C11EAADD78BE}" srcOrd="1" destOrd="0" presId="urn:microsoft.com/office/officeart/2016/7/layout/LinearBlockProcessNumbered"/>
    <dgm:cxn modelId="{6F0BFB28-FCB0-4E93-AD8A-5FB647F22420}" type="presParOf" srcId="{CCCCE245-09EC-4159-8403-BBA0B186DF13}" destId="{1EC9A706-5524-44F1-9BE2-EF1D95E5785D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B842D6C-EADA-4F86-ABE7-E0796C766CCB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784730E-37A3-4C50-B4EF-B44E74AE37D0}" type="pres">
      <dgm:prSet presAssocID="{5B842D6C-EADA-4F86-ABE7-E0796C766CCB}" presName="Name0" presStyleCnt="0">
        <dgm:presLayoutVars>
          <dgm:animLvl val="lvl"/>
          <dgm:resizeHandles val="exact"/>
        </dgm:presLayoutVars>
      </dgm:prSet>
      <dgm:spPr/>
    </dgm:pt>
  </dgm:ptLst>
  <dgm:cxnLst>
    <dgm:cxn modelId="{F9831E09-E6FD-4E86-8ADE-BF4324025A8B}" type="presOf" srcId="{5B842D6C-EADA-4F86-ABE7-E0796C766CCB}" destId="{5784730E-37A3-4C50-B4EF-B44E74AE37D0}" srcOrd="0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37275-A03A-44AA-933C-30F9CD46504D}">
      <dsp:nvSpPr>
        <dsp:cNvPr id="0" name=""/>
        <dsp:cNvSpPr/>
      </dsp:nvSpPr>
      <dsp:spPr>
        <a:xfrm>
          <a:off x="640" y="0"/>
          <a:ext cx="2593224" cy="3054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Use a password managers like </a:t>
          </a:r>
          <a:r>
            <a:rPr lang="en-US" sz="1700" kern="1200" dirty="0" err="1"/>
            <a:t>Roboform</a:t>
          </a:r>
          <a:r>
            <a:rPr lang="en-US" sz="1700" kern="1200" dirty="0"/>
            <a:t>, </a:t>
          </a:r>
          <a:r>
            <a:rPr lang="en-US" sz="1700" kern="1200" dirty="0" err="1"/>
            <a:t>Bitwarden</a:t>
          </a:r>
          <a:r>
            <a:rPr lang="en-US" sz="1700" kern="1200" dirty="0"/>
            <a:t>, 1Password or LastPass.</a:t>
          </a:r>
        </a:p>
      </dsp:txBody>
      <dsp:txXfrm>
        <a:off x="640" y="1221698"/>
        <a:ext cx="2593224" cy="1832548"/>
      </dsp:txXfrm>
    </dsp:sp>
    <dsp:sp modelId="{2A516883-988A-460F-B06E-67DC9767F243}">
      <dsp:nvSpPr>
        <dsp:cNvPr id="0" name=""/>
        <dsp:cNvSpPr/>
      </dsp:nvSpPr>
      <dsp:spPr>
        <a:xfrm>
          <a:off x="640" y="0"/>
          <a:ext cx="2593224" cy="12216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40" y="0"/>
        <a:ext cx="2593224" cy="1221698"/>
      </dsp:txXfrm>
    </dsp:sp>
    <dsp:sp modelId="{22B02454-946B-4EAF-85D2-0E8BAE9CAE97}">
      <dsp:nvSpPr>
        <dsp:cNvPr id="0" name=""/>
        <dsp:cNvSpPr/>
      </dsp:nvSpPr>
      <dsp:spPr>
        <a:xfrm>
          <a:off x="2801323" y="0"/>
          <a:ext cx="2593224" cy="3054247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Enable two-factor authentication (2FA) everywhere—email, banking, cloud storage, even social media.</a:t>
          </a:r>
        </a:p>
      </dsp:txBody>
      <dsp:txXfrm>
        <a:off x="2801323" y="1221698"/>
        <a:ext cx="2593224" cy="1832548"/>
      </dsp:txXfrm>
    </dsp:sp>
    <dsp:sp modelId="{386AC389-739D-4124-9ED9-048CC414CBC7}">
      <dsp:nvSpPr>
        <dsp:cNvPr id="0" name=""/>
        <dsp:cNvSpPr/>
      </dsp:nvSpPr>
      <dsp:spPr>
        <a:xfrm>
          <a:off x="2801323" y="0"/>
          <a:ext cx="2593224" cy="12216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2801323" y="0"/>
        <a:ext cx="2593224" cy="1221698"/>
      </dsp:txXfrm>
    </dsp:sp>
    <dsp:sp modelId="{61D80D66-C2A1-48D9-B3D7-AF9559598BD4}">
      <dsp:nvSpPr>
        <dsp:cNvPr id="0" name=""/>
        <dsp:cNvSpPr/>
      </dsp:nvSpPr>
      <dsp:spPr>
        <a:xfrm>
          <a:off x="5602005" y="0"/>
          <a:ext cx="2593224" cy="3054247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Be cautious with public Wi-Fi—use a VPN when traveling or working remotely.</a:t>
          </a:r>
        </a:p>
      </dsp:txBody>
      <dsp:txXfrm>
        <a:off x="5602005" y="1221698"/>
        <a:ext cx="2593224" cy="1832548"/>
      </dsp:txXfrm>
    </dsp:sp>
    <dsp:sp modelId="{EDEEE449-3DF2-4AA4-90CC-3F0D37CA10E7}">
      <dsp:nvSpPr>
        <dsp:cNvPr id="0" name=""/>
        <dsp:cNvSpPr/>
      </dsp:nvSpPr>
      <dsp:spPr>
        <a:xfrm>
          <a:off x="5602005" y="0"/>
          <a:ext cx="2593224" cy="12216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602005" y="0"/>
        <a:ext cx="2593224" cy="12216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6B475-08A9-451A-9D26-E41699927A55}">
      <dsp:nvSpPr>
        <dsp:cNvPr id="0" name=""/>
        <dsp:cNvSpPr/>
      </dsp:nvSpPr>
      <dsp:spPr>
        <a:xfrm>
          <a:off x="1577340" y="1340"/>
          <a:ext cx="6309360" cy="13741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419" tIns="349037" rIns="122419" bIns="34903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Invest in IT support for your business.</a:t>
          </a:r>
        </a:p>
      </dsp:txBody>
      <dsp:txXfrm>
        <a:off x="1577340" y="1340"/>
        <a:ext cx="6309360" cy="1374159"/>
      </dsp:txXfrm>
    </dsp:sp>
    <dsp:sp modelId="{2CE4D259-702E-4F1C-9E55-244356389BE3}">
      <dsp:nvSpPr>
        <dsp:cNvPr id="0" name=""/>
        <dsp:cNvSpPr/>
      </dsp:nvSpPr>
      <dsp:spPr>
        <a:xfrm>
          <a:off x="0" y="1340"/>
          <a:ext cx="1577340" cy="13741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35736" rIns="83468" bIns="1357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Invest</a:t>
          </a:r>
        </a:p>
      </dsp:txBody>
      <dsp:txXfrm>
        <a:off x="0" y="1340"/>
        <a:ext cx="1577340" cy="1374159"/>
      </dsp:txXfrm>
    </dsp:sp>
    <dsp:sp modelId="{AEAC27A7-4743-436F-920D-B95CF2B518FA}">
      <dsp:nvSpPr>
        <dsp:cNvPr id="0" name=""/>
        <dsp:cNvSpPr/>
      </dsp:nvSpPr>
      <dsp:spPr>
        <a:xfrm>
          <a:off x="1577340" y="1457949"/>
          <a:ext cx="6309360" cy="1374159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419" tIns="349037" rIns="122419" bIns="34903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Ask your kids or grandkids—seriously, they’re mini tech wizards.</a:t>
          </a:r>
        </a:p>
      </dsp:txBody>
      <dsp:txXfrm>
        <a:off x="1577340" y="1457949"/>
        <a:ext cx="6309360" cy="1374159"/>
      </dsp:txXfrm>
    </dsp:sp>
    <dsp:sp modelId="{2EF04AD3-B2D8-4C82-A0AC-73A46961AA0A}">
      <dsp:nvSpPr>
        <dsp:cNvPr id="0" name=""/>
        <dsp:cNvSpPr/>
      </dsp:nvSpPr>
      <dsp:spPr>
        <a:xfrm>
          <a:off x="0" y="1457949"/>
          <a:ext cx="1577340" cy="13741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35736" rIns="83468" bIns="1357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Ask</a:t>
          </a:r>
        </a:p>
      </dsp:txBody>
      <dsp:txXfrm>
        <a:off x="0" y="1457949"/>
        <a:ext cx="1577340" cy="1374159"/>
      </dsp:txXfrm>
    </dsp:sp>
    <dsp:sp modelId="{DA8F5CBF-1200-4B72-B467-6E5A1B02FDB6}">
      <dsp:nvSpPr>
        <dsp:cNvPr id="0" name=""/>
        <dsp:cNvSpPr/>
      </dsp:nvSpPr>
      <dsp:spPr>
        <a:xfrm>
          <a:off x="1577340" y="2914558"/>
          <a:ext cx="6309360" cy="1374159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419" tIns="349037" rIns="122419" bIns="34903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Join women-in-tech forums or local tech meetups.</a:t>
          </a:r>
        </a:p>
      </dsp:txBody>
      <dsp:txXfrm>
        <a:off x="1577340" y="2914558"/>
        <a:ext cx="6309360" cy="1374159"/>
      </dsp:txXfrm>
    </dsp:sp>
    <dsp:sp modelId="{CA6529BF-534A-44A1-85DF-8BB2B5EAB6AE}">
      <dsp:nvSpPr>
        <dsp:cNvPr id="0" name=""/>
        <dsp:cNvSpPr/>
      </dsp:nvSpPr>
      <dsp:spPr>
        <a:xfrm>
          <a:off x="0" y="2914558"/>
          <a:ext cx="1577340" cy="13741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35736" rIns="83468" bIns="1357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Join</a:t>
          </a:r>
        </a:p>
      </dsp:txBody>
      <dsp:txXfrm>
        <a:off x="0" y="2914558"/>
        <a:ext cx="1577340" cy="137415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86FB7-95BC-43E6-8F8F-4056A60F6FA9}">
      <dsp:nvSpPr>
        <dsp:cNvPr id="0" name=""/>
        <dsp:cNvSpPr/>
      </dsp:nvSpPr>
      <dsp:spPr>
        <a:xfrm>
          <a:off x="3799755" y="729437"/>
          <a:ext cx="562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15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6016" y="772193"/>
        <a:ext cx="29637" cy="5927"/>
      </dsp:txXfrm>
    </dsp:sp>
    <dsp:sp modelId="{DD9A0B6B-E291-45E5-B304-B0422ADCA746}">
      <dsp:nvSpPr>
        <dsp:cNvPr id="0" name=""/>
        <dsp:cNvSpPr/>
      </dsp:nvSpPr>
      <dsp:spPr>
        <a:xfrm>
          <a:off x="1224338" y="1992"/>
          <a:ext cx="2577217" cy="15463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Set aside 30 minutes a month to learn something new.</a:t>
          </a:r>
        </a:p>
      </dsp:txBody>
      <dsp:txXfrm>
        <a:off x="1224338" y="1992"/>
        <a:ext cx="2577217" cy="1546330"/>
      </dsp:txXfrm>
    </dsp:sp>
    <dsp:sp modelId="{FD7094F7-DB47-40CC-AB2D-19F243C87CF5}">
      <dsp:nvSpPr>
        <dsp:cNvPr id="0" name=""/>
        <dsp:cNvSpPr/>
      </dsp:nvSpPr>
      <dsp:spPr>
        <a:xfrm>
          <a:off x="2512946" y="1546522"/>
          <a:ext cx="3169977" cy="562159"/>
        </a:xfrm>
        <a:custGeom>
          <a:avLst/>
          <a:gdLst/>
          <a:ahLst/>
          <a:cxnLst/>
          <a:rect l="0" t="0" r="0" b="0"/>
          <a:pathLst>
            <a:path>
              <a:moveTo>
                <a:pt x="3169977" y="0"/>
              </a:moveTo>
              <a:lnTo>
                <a:pt x="3169977" y="298179"/>
              </a:lnTo>
              <a:lnTo>
                <a:pt x="0" y="298179"/>
              </a:lnTo>
              <a:lnTo>
                <a:pt x="0" y="562159"/>
              </a:lnTo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17312" y="1824638"/>
        <a:ext cx="161246" cy="5927"/>
      </dsp:txXfrm>
    </dsp:sp>
    <dsp:sp modelId="{4CBECEB9-7D5C-4D21-98E0-83224EBAA10C}">
      <dsp:nvSpPr>
        <dsp:cNvPr id="0" name=""/>
        <dsp:cNvSpPr/>
      </dsp:nvSpPr>
      <dsp:spPr>
        <a:xfrm>
          <a:off x="4394315" y="1992"/>
          <a:ext cx="2577217" cy="1546330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Listen to tech podcasts.</a:t>
          </a:r>
        </a:p>
      </dsp:txBody>
      <dsp:txXfrm>
        <a:off x="4394315" y="1992"/>
        <a:ext cx="2577217" cy="1546330"/>
      </dsp:txXfrm>
    </dsp:sp>
    <dsp:sp modelId="{D4D1252F-82D8-4F37-818C-CA652C5532C2}">
      <dsp:nvSpPr>
        <dsp:cNvPr id="0" name=""/>
        <dsp:cNvSpPr/>
      </dsp:nvSpPr>
      <dsp:spPr>
        <a:xfrm>
          <a:off x="3799755" y="2868527"/>
          <a:ext cx="562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2159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66016" y="2911283"/>
        <a:ext cx="29637" cy="5927"/>
      </dsp:txXfrm>
    </dsp:sp>
    <dsp:sp modelId="{B6BD2DDE-74C7-4781-A47C-FC8C9B35DBE8}">
      <dsp:nvSpPr>
        <dsp:cNvPr id="0" name=""/>
        <dsp:cNvSpPr/>
      </dsp:nvSpPr>
      <dsp:spPr>
        <a:xfrm>
          <a:off x="1224338" y="2141082"/>
          <a:ext cx="2577217" cy="1546330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Subscribe to newsletters like “TLDR Tech” or “The Download.”</a:t>
          </a:r>
        </a:p>
      </dsp:txBody>
      <dsp:txXfrm>
        <a:off x="1224338" y="2141082"/>
        <a:ext cx="2577217" cy="1546330"/>
      </dsp:txXfrm>
    </dsp:sp>
    <dsp:sp modelId="{B766B134-47E4-4448-A246-14F5465F87AB}">
      <dsp:nvSpPr>
        <dsp:cNvPr id="0" name=""/>
        <dsp:cNvSpPr/>
      </dsp:nvSpPr>
      <dsp:spPr>
        <a:xfrm>
          <a:off x="4394315" y="2141082"/>
          <a:ext cx="2577217" cy="154633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86" tIns="132559" rIns="126286" bIns="13255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Ask colleagues what tools they’re using.</a:t>
          </a:r>
        </a:p>
      </dsp:txBody>
      <dsp:txXfrm>
        <a:off x="4394315" y="2141082"/>
        <a:ext cx="2577217" cy="154633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C6171-C3BE-469E-A0E9-806FA6C08680}">
      <dsp:nvSpPr>
        <dsp:cNvPr id="0" name=""/>
        <dsp:cNvSpPr/>
      </dsp:nvSpPr>
      <dsp:spPr>
        <a:xfrm>
          <a:off x="0" y="1755"/>
          <a:ext cx="8195871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Technology isn’t about perfection—it’s about progress.</a:t>
          </a:r>
        </a:p>
      </dsp:txBody>
      <dsp:txXfrm>
        <a:off x="42663" y="44418"/>
        <a:ext cx="8110545" cy="788627"/>
      </dsp:txXfrm>
    </dsp:sp>
    <dsp:sp modelId="{4D6D4F88-8AD8-4C31-882C-A418DCF0EB36}">
      <dsp:nvSpPr>
        <dsp:cNvPr id="0" name=""/>
        <dsp:cNvSpPr/>
      </dsp:nvSpPr>
      <dsp:spPr>
        <a:xfrm>
          <a:off x="0" y="939069"/>
          <a:ext cx="8195871" cy="873953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Take one step at a time. Stay curious. Keep learning.</a:t>
          </a:r>
        </a:p>
      </dsp:txBody>
      <dsp:txXfrm>
        <a:off x="42663" y="981732"/>
        <a:ext cx="8110545" cy="788627"/>
      </dsp:txXfrm>
    </dsp:sp>
    <dsp:sp modelId="{840BDC86-E794-45C2-B9C8-24891DA0D1F1}">
      <dsp:nvSpPr>
        <dsp:cNvPr id="0" name=""/>
        <dsp:cNvSpPr/>
      </dsp:nvSpPr>
      <dsp:spPr>
        <a:xfrm>
          <a:off x="0" y="1876382"/>
          <a:ext cx="8195871" cy="873953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When women understand the tools of the modern world, they don’t just keep up—they lead.</a:t>
          </a:r>
        </a:p>
      </dsp:txBody>
      <dsp:txXfrm>
        <a:off x="42663" y="1919045"/>
        <a:ext cx="8110545" cy="788627"/>
      </dsp:txXfrm>
    </dsp:sp>
    <dsp:sp modelId="{9D39373E-5067-423D-A763-096ADC9502F1}">
      <dsp:nvSpPr>
        <dsp:cNvPr id="0" name=""/>
        <dsp:cNvSpPr/>
      </dsp:nvSpPr>
      <dsp:spPr>
        <a:xfrm>
          <a:off x="0" y="2813695"/>
          <a:ext cx="8195871" cy="87395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Thank you!</a:t>
          </a:r>
        </a:p>
      </dsp:txBody>
      <dsp:txXfrm>
        <a:off x="42663" y="2856358"/>
        <a:ext cx="8110545" cy="788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D05BB-5918-4473-9455-0F174B95B3EF}">
      <dsp:nvSpPr>
        <dsp:cNvPr id="0" name=""/>
        <dsp:cNvSpPr/>
      </dsp:nvSpPr>
      <dsp:spPr>
        <a:xfrm>
          <a:off x="800349" y="1015752"/>
          <a:ext cx="854929" cy="8549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212D0-374A-4157-8FA6-DE05B8330E29}">
      <dsp:nvSpPr>
        <dsp:cNvPr id="0" name=""/>
        <dsp:cNvSpPr/>
      </dsp:nvSpPr>
      <dsp:spPr>
        <a:xfrm>
          <a:off x="6486" y="1963617"/>
          <a:ext cx="2442656" cy="366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Automate</a:t>
          </a:r>
        </a:p>
      </dsp:txBody>
      <dsp:txXfrm>
        <a:off x="6486" y="1963617"/>
        <a:ext cx="2442656" cy="366398"/>
      </dsp:txXfrm>
    </dsp:sp>
    <dsp:sp modelId="{61BF2976-66F8-4E8D-8AF1-A12D4F63B78A}">
      <dsp:nvSpPr>
        <dsp:cNvPr id="0" name=""/>
        <dsp:cNvSpPr/>
      </dsp:nvSpPr>
      <dsp:spPr>
        <a:xfrm>
          <a:off x="6486" y="2373242"/>
          <a:ext cx="2442656" cy="803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Automate cloud backups (Google Drive, OneDrive, iCloud).</a:t>
          </a:r>
        </a:p>
      </dsp:txBody>
      <dsp:txXfrm>
        <a:off x="6486" y="2373242"/>
        <a:ext cx="2442656" cy="803810"/>
      </dsp:txXfrm>
    </dsp:sp>
    <dsp:sp modelId="{5A7A330F-7036-4E6E-B4F2-C564B79E779E}">
      <dsp:nvSpPr>
        <dsp:cNvPr id="0" name=""/>
        <dsp:cNvSpPr/>
      </dsp:nvSpPr>
      <dsp:spPr>
        <a:xfrm>
          <a:off x="3670470" y="1015752"/>
          <a:ext cx="854929" cy="8549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5AB20-2FAD-4274-BBCF-84FE6BD7BA04}">
      <dsp:nvSpPr>
        <dsp:cNvPr id="0" name=""/>
        <dsp:cNvSpPr/>
      </dsp:nvSpPr>
      <dsp:spPr>
        <a:xfrm>
          <a:off x="2876607" y="1963617"/>
          <a:ext cx="2442656" cy="366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Have</a:t>
          </a:r>
        </a:p>
      </dsp:txBody>
      <dsp:txXfrm>
        <a:off x="2876607" y="1963617"/>
        <a:ext cx="2442656" cy="366398"/>
      </dsp:txXfrm>
    </dsp:sp>
    <dsp:sp modelId="{B353CFB5-9C3E-409D-A5B3-6692C4B6C11D}">
      <dsp:nvSpPr>
        <dsp:cNvPr id="0" name=""/>
        <dsp:cNvSpPr/>
      </dsp:nvSpPr>
      <dsp:spPr>
        <a:xfrm>
          <a:off x="2876607" y="2373242"/>
          <a:ext cx="2442656" cy="803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For sensitive data, have an external hard drive as well.</a:t>
          </a:r>
        </a:p>
      </dsp:txBody>
      <dsp:txXfrm>
        <a:off x="2876607" y="2373242"/>
        <a:ext cx="2442656" cy="803810"/>
      </dsp:txXfrm>
    </dsp:sp>
    <dsp:sp modelId="{CFE0A303-BD4E-42F1-A492-1519D1D18CAF}">
      <dsp:nvSpPr>
        <dsp:cNvPr id="0" name=""/>
        <dsp:cNvSpPr/>
      </dsp:nvSpPr>
      <dsp:spPr>
        <a:xfrm>
          <a:off x="6540591" y="1015752"/>
          <a:ext cx="854929" cy="8549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D8BF1-A912-4C64-A9D1-656E66C39738}">
      <dsp:nvSpPr>
        <dsp:cNvPr id="0" name=""/>
        <dsp:cNvSpPr/>
      </dsp:nvSpPr>
      <dsp:spPr>
        <a:xfrm>
          <a:off x="5746728" y="1963617"/>
          <a:ext cx="2442656" cy="366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Schedule</a:t>
          </a:r>
        </a:p>
      </dsp:txBody>
      <dsp:txXfrm>
        <a:off x="5746728" y="1963617"/>
        <a:ext cx="2442656" cy="366398"/>
      </dsp:txXfrm>
    </dsp:sp>
    <dsp:sp modelId="{4B7E6BBA-7282-44AE-9C2A-B66C23E90F3D}">
      <dsp:nvSpPr>
        <dsp:cNvPr id="0" name=""/>
        <dsp:cNvSpPr/>
      </dsp:nvSpPr>
      <dsp:spPr>
        <a:xfrm>
          <a:off x="5746728" y="2373242"/>
          <a:ext cx="2442656" cy="803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Schedule weekly or monthly backups and test them.</a:t>
          </a:r>
        </a:p>
      </dsp:txBody>
      <dsp:txXfrm>
        <a:off x="5746728" y="2373242"/>
        <a:ext cx="2442656" cy="8038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0D447-6CC7-4D42-B2BB-61C262C5AF09}">
      <dsp:nvSpPr>
        <dsp:cNvPr id="0" name=""/>
        <dsp:cNvSpPr/>
      </dsp:nvSpPr>
      <dsp:spPr>
        <a:xfrm>
          <a:off x="0" y="0"/>
          <a:ext cx="6966490" cy="12578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Update your software regularly.</a:t>
          </a:r>
        </a:p>
      </dsp:txBody>
      <dsp:txXfrm>
        <a:off x="36841" y="36841"/>
        <a:ext cx="5609181" cy="1184159"/>
      </dsp:txXfrm>
    </dsp:sp>
    <dsp:sp modelId="{A44A850A-BC49-4702-B568-982484C7BC7D}">
      <dsp:nvSpPr>
        <dsp:cNvPr id="0" name=""/>
        <dsp:cNvSpPr/>
      </dsp:nvSpPr>
      <dsp:spPr>
        <a:xfrm>
          <a:off x="614690" y="1467481"/>
          <a:ext cx="6966490" cy="1257841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Learn the basic settings—especially privacy and notification controls.</a:t>
          </a:r>
        </a:p>
      </dsp:txBody>
      <dsp:txXfrm>
        <a:off x="651531" y="1504322"/>
        <a:ext cx="5460521" cy="1184159"/>
      </dsp:txXfrm>
    </dsp:sp>
    <dsp:sp modelId="{3295E829-B367-42BB-90DE-020FBA525C25}">
      <dsp:nvSpPr>
        <dsp:cNvPr id="0" name=""/>
        <dsp:cNvSpPr/>
      </dsp:nvSpPr>
      <dsp:spPr>
        <a:xfrm>
          <a:off x="1229380" y="2934963"/>
          <a:ext cx="6966490" cy="1257841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Declutter your apps and files.</a:t>
          </a:r>
        </a:p>
      </dsp:txBody>
      <dsp:txXfrm>
        <a:off x="1266221" y="2971804"/>
        <a:ext cx="5460521" cy="1184159"/>
      </dsp:txXfrm>
    </dsp:sp>
    <dsp:sp modelId="{E19AE92B-DF52-4690-A6E6-4293FFEB602A}">
      <dsp:nvSpPr>
        <dsp:cNvPr id="0" name=""/>
        <dsp:cNvSpPr/>
      </dsp:nvSpPr>
      <dsp:spPr>
        <a:xfrm>
          <a:off x="6148893" y="953863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332852" y="953863"/>
        <a:ext cx="449678" cy="615241"/>
      </dsp:txXfrm>
    </dsp:sp>
    <dsp:sp modelId="{6242845A-7DFE-408A-AFDB-D0C656CF62DA}">
      <dsp:nvSpPr>
        <dsp:cNvPr id="0" name=""/>
        <dsp:cNvSpPr/>
      </dsp:nvSpPr>
      <dsp:spPr>
        <a:xfrm>
          <a:off x="6763583" y="2412959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947542" y="2412959"/>
        <a:ext cx="449678" cy="6152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0BF09-5FDA-4BDB-B6E0-FEEA0B7A79A0}">
      <dsp:nvSpPr>
        <dsp:cNvPr id="0" name=""/>
        <dsp:cNvSpPr/>
      </dsp:nvSpPr>
      <dsp:spPr>
        <a:xfrm>
          <a:off x="738477" y="720002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A8859-DFD3-4FA7-B310-0B1E9D9CFC20}">
      <dsp:nvSpPr>
        <dsp:cNvPr id="0" name=""/>
        <dsp:cNvSpPr/>
      </dsp:nvSpPr>
      <dsp:spPr>
        <a:xfrm>
          <a:off x="78583" y="2212802"/>
          <a:ext cx="2399612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Try project management tools like Trello, Asana, or </a:t>
          </a:r>
          <a:r>
            <a:rPr lang="en-US" sz="2000" kern="1200" dirty="0" err="1"/>
            <a:t>ClickUp</a:t>
          </a:r>
          <a:r>
            <a:rPr lang="en-US" sz="2000" kern="1200" dirty="0"/>
            <a:t>.</a:t>
          </a:r>
        </a:p>
      </dsp:txBody>
      <dsp:txXfrm>
        <a:off x="78583" y="2212802"/>
        <a:ext cx="2399612" cy="1260000"/>
      </dsp:txXfrm>
    </dsp:sp>
    <dsp:sp modelId="{8694D8CF-713F-4537-9FA6-FA3618391186}">
      <dsp:nvSpPr>
        <dsp:cNvPr id="0" name=""/>
        <dsp:cNvSpPr/>
      </dsp:nvSpPr>
      <dsp:spPr>
        <a:xfrm>
          <a:off x="3558022" y="720002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A009F-4A67-4A7C-9D42-7958522B826F}">
      <dsp:nvSpPr>
        <dsp:cNvPr id="0" name=""/>
        <dsp:cNvSpPr/>
      </dsp:nvSpPr>
      <dsp:spPr>
        <a:xfrm>
          <a:off x="2898129" y="2212802"/>
          <a:ext cx="2399612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Use shared calendars and collaboration tools (Google Workspace, Microsoft 365).</a:t>
          </a:r>
        </a:p>
      </dsp:txBody>
      <dsp:txXfrm>
        <a:off x="2898129" y="2212802"/>
        <a:ext cx="2399612" cy="1260000"/>
      </dsp:txXfrm>
    </dsp:sp>
    <dsp:sp modelId="{22E3C4FB-0001-43BB-BF5E-76E66C0B2336}">
      <dsp:nvSpPr>
        <dsp:cNvPr id="0" name=""/>
        <dsp:cNvSpPr/>
      </dsp:nvSpPr>
      <dsp:spPr>
        <a:xfrm>
          <a:off x="6377567" y="720002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13ADD-8CF2-4ADA-9813-E63A394AEC8F}">
      <dsp:nvSpPr>
        <dsp:cNvPr id="0" name=""/>
        <dsp:cNvSpPr/>
      </dsp:nvSpPr>
      <dsp:spPr>
        <a:xfrm>
          <a:off x="5717674" y="2212802"/>
          <a:ext cx="2399612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Automate your tasks with tools like Zapier or IFTTT.</a:t>
          </a:r>
        </a:p>
      </dsp:txBody>
      <dsp:txXfrm>
        <a:off x="5717674" y="2212802"/>
        <a:ext cx="2399612" cy="126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86243-73F7-4991-AA33-6DB837FE8DBF}">
      <dsp:nvSpPr>
        <dsp:cNvPr id="0" name=""/>
        <dsp:cNvSpPr/>
      </dsp:nvSpPr>
      <dsp:spPr>
        <a:xfrm>
          <a:off x="738477" y="905263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44EB5-3F05-4234-9D4E-2E377EED4644}">
      <dsp:nvSpPr>
        <dsp:cNvPr id="0" name=""/>
        <dsp:cNvSpPr/>
      </dsp:nvSpPr>
      <dsp:spPr>
        <a:xfrm>
          <a:off x="78583" y="2342541"/>
          <a:ext cx="2399612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Choose one cloud platform for consistency.</a:t>
          </a:r>
        </a:p>
      </dsp:txBody>
      <dsp:txXfrm>
        <a:off x="78583" y="2342541"/>
        <a:ext cx="2399612" cy="945000"/>
      </dsp:txXfrm>
    </dsp:sp>
    <dsp:sp modelId="{B8E43473-9BA6-44C3-BED2-AD7E3D326B49}">
      <dsp:nvSpPr>
        <dsp:cNvPr id="0" name=""/>
        <dsp:cNvSpPr/>
      </dsp:nvSpPr>
      <dsp:spPr>
        <a:xfrm>
          <a:off x="3558022" y="905263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BFC1C-6E9A-4F3F-9F89-1BE0C3C8A315}">
      <dsp:nvSpPr>
        <dsp:cNvPr id="0" name=""/>
        <dsp:cNvSpPr/>
      </dsp:nvSpPr>
      <dsp:spPr>
        <a:xfrm>
          <a:off x="2898129" y="2342541"/>
          <a:ext cx="2399612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Organize folders logically—both at home and work.</a:t>
          </a:r>
        </a:p>
      </dsp:txBody>
      <dsp:txXfrm>
        <a:off x="2898129" y="2342541"/>
        <a:ext cx="2399612" cy="945000"/>
      </dsp:txXfrm>
    </dsp:sp>
    <dsp:sp modelId="{D867B109-E07F-4667-907B-F02C0CFB4131}">
      <dsp:nvSpPr>
        <dsp:cNvPr id="0" name=""/>
        <dsp:cNvSpPr/>
      </dsp:nvSpPr>
      <dsp:spPr>
        <a:xfrm>
          <a:off x="6377567" y="905263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D393F-8ECF-4D17-8170-C0A4C14B90E6}">
      <dsp:nvSpPr>
        <dsp:cNvPr id="0" name=""/>
        <dsp:cNvSpPr/>
      </dsp:nvSpPr>
      <dsp:spPr>
        <a:xfrm>
          <a:off x="5717674" y="2342541"/>
          <a:ext cx="2399612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Share files securely; don’t just attach everything to emails.</a:t>
          </a:r>
        </a:p>
      </dsp:txBody>
      <dsp:txXfrm>
        <a:off x="5717674" y="2342541"/>
        <a:ext cx="2399612" cy="945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23863-11B5-42FA-9407-1685BB846D73}">
      <dsp:nvSpPr>
        <dsp:cNvPr id="0" name=""/>
        <dsp:cNvSpPr/>
      </dsp:nvSpPr>
      <dsp:spPr>
        <a:xfrm>
          <a:off x="1215335" y="72641"/>
          <a:ext cx="763241" cy="7632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ADA0BC-2832-4863-8C80-91006A623840}">
      <dsp:nvSpPr>
        <dsp:cNvPr id="0" name=""/>
        <dsp:cNvSpPr/>
      </dsp:nvSpPr>
      <dsp:spPr>
        <a:xfrm>
          <a:off x="1375616" y="232921"/>
          <a:ext cx="442680" cy="442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DC5AF-A223-4C62-8BB1-B7968BEDB400}">
      <dsp:nvSpPr>
        <dsp:cNvPr id="0" name=""/>
        <dsp:cNvSpPr/>
      </dsp:nvSpPr>
      <dsp:spPr>
        <a:xfrm>
          <a:off x="2142128" y="72641"/>
          <a:ext cx="1799069" cy="76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ChatGPT, CoPilot, Gemini, and other AI Tools can help draft emails, brainstorm ideas, even outline business plans.</a:t>
          </a:r>
        </a:p>
      </dsp:txBody>
      <dsp:txXfrm>
        <a:off x="2142128" y="72641"/>
        <a:ext cx="1799069" cy="763241"/>
      </dsp:txXfrm>
    </dsp:sp>
    <dsp:sp modelId="{A0FD9A26-9468-4DE9-8ECA-89C0E6F575B9}">
      <dsp:nvSpPr>
        <dsp:cNvPr id="0" name=""/>
        <dsp:cNvSpPr/>
      </dsp:nvSpPr>
      <dsp:spPr>
        <a:xfrm>
          <a:off x="4254672" y="72641"/>
          <a:ext cx="763241" cy="7632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6BE57C-FC71-40A3-8F26-34D2F7673C49}">
      <dsp:nvSpPr>
        <dsp:cNvPr id="0" name=""/>
        <dsp:cNvSpPr/>
      </dsp:nvSpPr>
      <dsp:spPr>
        <a:xfrm>
          <a:off x="4414953" y="232921"/>
          <a:ext cx="442680" cy="442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5453D-0D77-444F-8B8B-B41D67521B49}">
      <dsp:nvSpPr>
        <dsp:cNvPr id="0" name=""/>
        <dsp:cNvSpPr/>
      </dsp:nvSpPr>
      <dsp:spPr>
        <a:xfrm>
          <a:off x="5181466" y="72641"/>
          <a:ext cx="1799069" cy="76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Use Grammarly to polish your writing.</a:t>
          </a:r>
        </a:p>
      </dsp:txBody>
      <dsp:txXfrm>
        <a:off x="5181466" y="72641"/>
        <a:ext cx="1799069" cy="763241"/>
      </dsp:txXfrm>
    </dsp:sp>
    <dsp:sp modelId="{0EA636CA-43CB-40AC-9367-A85E45A69063}">
      <dsp:nvSpPr>
        <dsp:cNvPr id="0" name=""/>
        <dsp:cNvSpPr/>
      </dsp:nvSpPr>
      <dsp:spPr>
        <a:xfrm>
          <a:off x="1215335" y="1463081"/>
          <a:ext cx="763241" cy="7632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D845A-ACF3-4506-ADFE-421F0468DC02}">
      <dsp:nvSpPr>
        <dsp:cNvPr id="0" name=""/>
        <dsp:cNvSpPr/>
      </dsp:nvSpPr>
      <dsp:spPr>
        <a:xfrm>
          <a:off x="1375616" y="1623362"/>
          <a:ext cx="442680" cy="442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0CEB33-0756-4363-BE49-9229D126763C}">
      <dsp:nvSpPr>
        <dsp:cNvPr id="0" name=""/>
        <dsp:cNvSpPr/>
      </dsp:nvSpPr>
      <dsp:spPr>
        <a:xfrm>
          <a:off x="2142128" y="1463081"/>
          <a:ext cx="1799069" cy="76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Canva’s Magic Write can help you generate marketing content.</a:t>
          </a:r>
        </a:p>
      </dsp:txBody>
      <dsp:txXfrm>
        <a:off x="2142128" y="1463081"/>
        <a:ext cx="1799069" cy="763241"/>
      </dsp:txXfrm>
    </dsp:sp>
    <dsp:sp modelId="{D80709B9-C1A3-4444-BEF9-EF2D7EDD539F}">
      <dsp:nvSpPr>
        <dsp:cNvPr id="0" name=""/>
        <dsp:cNvSpPr/>
      </dsp:nvSpPr>
      <dsp:spPr>
        <a:xfrm>
          <a:off x="4254672" y="1463081"/>
          <a:ext cx="763241" cy="7632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8F3B9-F241-4B3D-9F3D-26EB84300852}">
      <dsp:nvSpPr>
        <dsp:cNvPr id="0" name=""/>
        <dsp:cNvSpPr/>
      </dsp:nvSpPr>
      <dsp:spPr>
        <a:xfrm>
          <a:off x="4414953" y="1623362"/>
          <a:ext cx="442680" cy="4426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6DEAF-DB2B-4BE6-BB39-B4F1D8729417}">
      <dsp:nvSpPr>
        <dsp:cNvPr id="0" name=""/>
        <dsp:cNvSpPr/>
      </dsp:nvSpPr>
      <dsp:spPr>
        <a:xfrm>
          <a:off x="5181466" y="1463081"/>
          <a:ext cx="1799069" cy="76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AI in Excel can help forecast trends.</a:t>
          </a:r>
        </a:p>
      </dsp:txBody>
      <dsp:txXfrm>
        <a:off x="5181466" y="1463081"/>
        <a:ext cx="1799069" cy="763241"/>
      </dsp:txXfrm>
    </dsp:sp>
    <dsp:sp modelId="{6C2B3831-D62B-4B20-BE86-A777FFECF304}">
      <dsp:nvSpPr>
        <dsp:cNvPr id="0" name=""/>
        <dsp:cNvSpPr/>
      </dsp:nvSpPr>
      <dsp:spPr>
        <a:xfrm>
          <a:off x="1215335" y="2853522"/>
          <a:ext cx="763241" cy="76324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E0377-8E0E-4123-A6BC-551B3068F6DB}">
      <dsp:nvSpPr>
        <dsp:cNvPr id="0" name=""/>
        <dsp:cNvSpPr/>
      </dsp:nvSpPr>
      <dsp:spPr>
        <a:xfrm>
          <a:off x="1375616" y="3013802"/>
          <a:ext cx="442680" cy="4426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B6C56-658B-422C-964A-7F33DB2385C2}">
      <dsp:nvSpPr>
        <dsp:cNvPr id="0" name=""/>
        <dsp:cNvSpPr/>
      </dsp:nvSpPr>
      <dsp:spPr>
        <a:xfrm>
          <a:off x="2142128" y="2853522"/>
          <a:ext cx="1799069" cy="76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Personal AI assistants can help manage your calendar or summarize meetings.</a:t>
          </a:r>
        </a:p>
      </dsp:txBody>
      <dsp:txXfrm>
        <a:off x="2142128" y="2853522"/>
        <a:ext cx="1799069" cy="763241"/>
      </dsp:txXfrm>
    </dsp:sp>
    <dsp:sp modelId="{F98745E9-9426-442D-92A9-917A03FF9999}">
      <dsp:nvSpPr>
        <dsp:cNvPr id="0" name=""/>
        <dsp:cNvSpPr/>
      </dsp:nvSpPr>
      <dsp:spPr>
        <a:xfrm>
          <a:off x="4254672" y="2853522"/>
          <a:ext cx="763241" cy="7632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F7D6D-B448-430D-BF57-65CFEBCE99F1}">
      <dsp:nvSpPr>
        <dsp:cNvPr id="0" name=""/>
        <dsp:cNvSpPr/>
      </dsp:nvSpPr>
      <dsp:spPr>
        <a:xfrm>
          <a:off x="4414953" y="3013802"/>
          <a:ext cx="442680" cy="44268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E4FD2-3D48-4B76-8FA0-4EB94406C37A}">
      <dsp:nvSpPr>
        <dsp:cNvPr id="0" name=""/>
        <dsp:cNvSpPr/>
      </dsp:nvSpPr>
      <dsp:spPr>
        <a:xfrm>
          <a:off x="5181466" y="2853522"/>
          <a:ext cx="1799069" cy="76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Allow AI to be personal trip planner for the family or work.</a:t>
          </a:r>
        </a:p>
      </dsp:txBody>
      <dsp:txXfrm>
        <a:off x="5181466" y="2853522"/>
        <a:ext cx="1799069" cy="7632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2D74B-CE00-46A3-80FA-3DAB02E319A3}">
      <dsp:nvSpPr>
        <dsp:cNvPr id="0" name=""/>
        <dsp:cNvSpPr/>
      </dsp:nvSpPr>
      <dsp:spPr>
        <a:xfrm>
          <a:off x="0" y="30752"/>
          <a:ext cx="8195871" cy="11536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Google yourself occasionally and see what’s out there. Use sites like </a:t>
          </a:r>
          <a:r>
            <a:rPr lang="en-US" sz="2900" kern="1200" dirty="0" err="1"/>
            <a:t>haveibeenpwned</a:t>
          </a:r>
          <a:r>
            <a:rPr lang="en-US" sz="2900" kern="1200" dirty="0"/>
            <a:t> or </a:t>
          </a:r>
          <a:r>
            <a:rPr lang="en-US" sz="2900" kern="1200" dirty="0" err="1"/>
            <a:t>leakcheck</a:t>
          </a:r>
          <a:endParaRPr lang="en-US" sz="2900" kern="1200" dirty="0"/>
        </a:p>
      </dsp:txBody>
      <dsp:txXfrm>
        <a:off x="56315" y="87067"/>
        <a:ext cx="8083241" cy="1040990"/>
      </dsp:txXfrm>
    </dsp:sp>
    <dsp:sp modelId="{BF61A725-CBFB-4327-8394-368AE0B53675}">
      <dsp:nvSpPr>
        <dsp:cNvPr id="0" name=""/>
        <dsp:cNvSpPr/>
      </dsp:nvSpPr>
      <dsp:spPr>
        <a:xfrm>
          <a:off x="0" y="1267892"/>
          <a:ext cx="8195871" cy="11536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Use a personal vs. professional email. </a:t>
          </a:r>
          <a:br>
            <a:rPr lang="en-US" sz="2900" kern="1200" dirty="0"/>
          </a:br>
          <a:r>
            <a:rPr lang="en-US" sz="2900" kern="1200" dirty="0"/>
            <a:t>Use + to create aliases for alternative logins</a:t>
          </a:r>
        </a:p>
      </dsp:txBody>
      <dsp:txXfrm>
        <a:off x="56315" y="1324207"/>
        <a:ext cx="8083241" cy="1040990"/>
      </dsp:txXfrm>
    </dsp:sp>
    <dsp:sp modelId="{C2CD70E2-4F3C-4B42-915B-00BACF9F17C3}">
      <dsp:nvSpPr>
        <dsp:cNvPr id="0" name=""/>
        <dsp:cNvSpPr/>
      </dsp:nvSpPr>
      <dsp:spPr>
        <a:xfrm>
          <a:off x="0" y="2505032"/>
          <a:ext cx="8195871" cy="11536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Avoid oversharing online. Keep travel plans quiet.</a:t>
          </a:r>
        </a:p>
      </dsp:txBody>
      <dsp:txXfrm>
        <a:off x="56315" y="2561347"/>
        <a:ext cx="8083241" cy="10409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AA528-EF17-49A1-8433-9A4D9438BA5D}">
      <dsp:nvSpPr>
        <dsp:cNvPr id="0" name=""/>
        <dsp:cNvSpPr/>
      </dsp:nvSpPr>
      <dsp:spPr>
        <a:xfrm>
          <a:off x="640" y="288767"/>
          <a:ext cx="2593224" cy="31118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Smart assistants (Alexa, Google Home) can manage to-do lists, set reminders, even control thermostats.</a:t>
          </a:r>
        </a:p>
      </dsp:txBody>
      <dsp:txXfrm>
        <a:off x="640" y="1533515"/>
        <a:ext cx="2593224" cy="1867121"/>
      </dsp:txXfrm>
    </dsp:sp>
    <dsp:sp modelId="{598C3E62-E52A-42D1-A87C-65527111246D}">
      <dsp:nvSpPr>
        <dsp:cNvPr id="0" name=""/>
        <dsp:cNvSpPr/>
      </dsp:nvSpPr>
      <dsp:spPr>
        <a:xfrm>
          <a:off x="640" y="2887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</a:p>
      </dsp:txBody>
      <dsp:txXfrm>
        <a:off x="640" y="288767"/>
        <a:ext cx="2593224" cy="1244747"/>
      </dsp:txXfrm>
    </dsp:sp>
    <dsp:sp modelId="{F0BE5DA3-AFB9-455B-87BF-BD605063655E}">
      <dsp:nvSpPr>
        <dsp:cNvPr id="0" name=""/>
        <dsp:cNvSpPr/>
      </dsp:nvSpPr>
      <dsp:spPr>
        <a:xfrm>
          <a:off x="2801323" y="288767"/>
          <a:ext cx="2593224" cy="3111869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Consider smart plugs, lights, and security systems.</a:t>
          </a:r>
        </a:p>
      </dsp:txBody>
      <dsp:txXfrm>
        <a:off x="2801323" y="1533515"/>
        <a:ext cx="2593224" cy="1867121"/>
      </dsp:txXfrm>
    </dsp:sp>
    <dsp:sp modelId="{1B9B0FA9-D3BA-41C6-86C7-0D9D8186B038}">
      <dsp:nvSpPr>
        <dsp:cNvPr id="0" name=""/>
        <dsp:cNvSpPr/>
      </dsp:nvSpPr>
      <dsp:spPr>
        <a:xfrm>
          <a:off x="2801323" y="2887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801323" y="288767"/>
        <a:ext cx="2593224" cy="1244747"/>
      </dsp:txXfrm>
    </dsp:sp>
    <dsp:sp modelId="{FA6FFFFA-D9B8-4211-B56C-FBA10D39DD70}">
      <dsp:nvSpPr>
        <dsp:cNvPr id="0" name=""/>
        <dsp:cNvSpPr/>
      </dsp:nvSpPr>
      <dsp:spPr>
        <a:xfrm>
          <a:off x="5602005" y="288767"/>
          <a:ext cx="2593224" cy="3111869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At work, automate recurring tasks and meetings.</a:t>
          </a:r>
        </a:p>
      </dsp:txBody>
      <dsp:txXfrm>
        <a:off x="5602005" y="1533515"/>
        <a:ext cx="2593224" cy="1867121"/>
      </dsp:txXfrm>
    </dsp:sp>
    <dsp:sp modelId="{F42C8B30-3156-42DB-9A32-C11EAADD78BE}">
      <dsp:nvSpPr>
        <dsp:cNvPr id="0" name=""/>
        <dsp:cNvSpPr/>
      </dsp:nvSpPr>
      <dsp:spPr>
        <a:xfrm>
          <a:off x="5602005" y="2887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03</a:t>
          </a:r>
        </a:p>
      </dsp:txBody>
      <dsp:txXfrm>
        <a:off x="5602005" y="288767"/>
        <a:ext cx="2593224" cy="12447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 b="1" dirty="0">
                <a:solidFill>
                  <a:srgbClr val="FFFFFF"/>
                </a:solidFill>
                <a:latin typeface="Calibri"/>
              </a:rPr>
              <a:t>Top 10 Things Every Professional Businesswoman Needs to Know About IT – for Home and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 fontScale="92500" lnSpcReduction="10000"/>
          </a:bodyPr>
          <a:lstStyle/>
          <a:p>
            <a:pPr algn="l"/>
            <a:r>
              <a:rPr lang="en-US" dirty="0">
                <a:latin typeface="Calibri"/>
              </a:rPr>
              <a:t>April 2, 2025</a:t>
            </a:r>
          </a:p>
          <a:p>
            <a:pPr algn="l"/>
            <a:r>
              <a:rPr lang="en-US" dirty="0">
                <a:latin typeface="Calibri"/>
              </a:rPr>
              <a:t>Gary J. Hires, IT Director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Midland Shared Spaces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A68F96-9675-59CA-B850-271293D6E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53F54BF-3AF5-DD40-0257-ECB536038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C46491-A18B-F33B-2C6A-987EB806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3E9D498-AA7B-D93D-20C6-6238A57FF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0C31E56-6371-E7FC-FE4A-4F70B05A2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895C82-1F4A-C11C-8832-2ED1C61A0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/>
              </a:rPr>
              <a:t>9. Know When to Ask for Help</a:t>
            </a:r>
            <a:endParaRPr lang="en-US" sz="3500" b="1" dirty="0">
              <a:solidFill>
                <a:schemeClr val="bg1"/>
              </a:solidFill>
              <a:latin typeface="Calibri"/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103B36BF-48E6-FB53-7768-6BC1ACD11B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42227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BC2B8FE-BC41-8EA5-97F6-0B67572D23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382958"/>
              </p:ext>
            </p:extLst>
          </p:nvPr>
        </p:nvGraphicFramePr>
        <p:xfrm>
          <a:off x="628650" y="2392680"/>
          <a:ext cx="7886700" cy="4290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31860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  <a:latin typeface="Calibri"/>
              </a:rPr>
              <a:t>10. Stay Curious—Technology is Always Changing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854FC0DF-6C2A-9A6B-7A91-02BA14D1AD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743939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  <a:latin typeface="Calibri"/>
              </a:rPr>
              <a:t>Final Thoughts</a:t>
            </a:r>
          </a:p>
        </p:txBody>
      </p:sp>
      <p:graphicFrame>
        <p:nvGraphicFramePr>
          <p:cNvPr id="33" name="Content Placeholder 2">
            <a:extLst>
              <a:ext uri="{FF2B5EF4-FFF2-40B4-BE49-F238E27FC236}">
                <a16:creationId xmlns:a16="http://schemas.microsoft.com/office/drawing/2014/main" id="{85A097E8-47B7-82BB-67BB-351221E1A7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92888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  <a:latin typeface="Calibri"/>
              </a:rPr>
              <a:t>1. Cybersecurity is Your First Line of Defense</a:t>
            </a:r>
          </a:p>
        </p:txBody>
      </p:sp>
      <p:graphicFrame>
        <p:nvGraphicFramePr>
          <p:cNvPr id="73" name="Content Placeholder 2">
            <a:extLst>
              <a:ext uri="{FF2B5EF4-FFF2-40B4-BE49-F238E27FC236}">
                <a16:creationId xmlns:a16="http://schemas.microsoft.com/office/drawing/2014/main" id="{AD47A71E-69B3-3F45-DD2B-05009B3B6F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022491"/>
              </p:ext>
            </p:extLst>
          </p:nvPr>
        </p:nvGraphicFramePr>
        <p:xfrm>
          <a:off x="483042" y="3251136"/>
          <a:ext cx="8195871" cy="3054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 descr="Lock">
            <a:extLst>
              <a:ext uri="{FF2B5EF4-FFF2-40B4-BE49-F238E27FC236}">
                <a16:creationId xmlns:a16="http://schemas.microsoft.com/office/drawing/2014/main" id="{282DDC4D-88E8-CE1C-6486-262A1D801D9F}"/>
              </a:ext>
            </a:extLst>
          </p:cNvPr>
          <p:cNvSpPr/>
          <p:nvPr/>
        </p:nvSpPr>
        <p:spPr>
          <a:xfrm>
            <a:off x="1281122" y="2171312"/>
            <a:ext cx="1079825" cy="1079825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Rectangle 5" descr="Computer">
            <a:extLst>
              <a:ext uri="{FF2B5EF4-FFF2-40B4-BE49-F238E27FC236}">
                <a16:creationId xmlns:a16="http://schemas.microsoft.com/office/drawing/2014/main" id="{875DE6DE-4603-8DB4-63CF-69C48903A47A}"/>
              </a:ext>
            </a:extLst>
          </p:cNvPr>
          <p:cNvSpPr/>
          <p:nvPr/>
        </p:nvSpPr>
        <p:spPr>
          <a:xfrm>
            <a:off x="4100667" y="2171312"/>
            <a:ext cx="1079825" cy="1079825"/>
          </a:xfrm>
          <a:prstGeom prst="rect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2340759"/>
              <a:satOff val="-2919"/>
              <a:lumOff val="686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6" descr="Wireless">
            <a:extLst>
              <a:ext uri="{FF2B5EF4-FFF2-40B4-BE49-F238E27FC236}">
                <a16:creationId xmlns:a16="http://schemas.microsoft.com/office/drawing/2014/main" id="{07ED945D-6ABC-2A53-1909-99CD3AA21E20}"/>
              </a:ext>
            </a:extLst>
          </p:cNvPr>
          <p:cNvSpPr/>
          <p:nvPr/>
        </p:nvSpPr>
        <p:spPr>
          <a:xfrm>
            <a:off x="6920212" y="2171312"/>
            <a:ext cx="1079825" cy="1079825"/>
          </a:xfrm>
          <a:prstGeom prst="rect">
            <a:avLst/>
          </a:prstGeom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  <a:latin typeface="Calibri"/>
              </a:rPr>
              <a:t>2. Backup is Not Optional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5E7B4726-8C97-DD96-534D-874362A0DF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6519617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b="1" dirty="0">
                <a:solidFill>
                  <a:srgbClr val="FFFFFF"/>
                </a:solidFill>
                <a:latin typeface="Calibri"/>
              </a:rPr>
              <a:t>3. Know Your Devices—and Keep Them Updated</a:t>
            </a:r>
          </a:p>
        </p:txBody>
      </p:sp>
      <p:graphicFrame>
        <p:nvGraphicFramePr>
          <p:cNvPr id="33" name="Content Placeholder 2">
            <a:extLst>
              <a:ext uri="{FF2B5EF4-FFF2-40B4-BE49-F238E27FC236}">
                <a16:creationId xmlns:a16="http://schemas.microsoft.com/office/drawing/2014/main" id="{F52A0558-91E6-A114-054E-8252AAFFB5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398465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200" b="1">
                <a:solidFill>
                  <a:srgbClr val="FFFFFF"/>
                </a:solidFill>
                <a:latin typeface="Calibri"/>
              </a:rPr>
              <a:t>4. Productivity Tools are Game Changers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6965CD75-DE33-451E-8F23-88CE9B0A2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5372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b="1">
                <a:solidFill>
                  <a:srgbClr val="FFFFFF"/>
                </a:solidFill>
                <a:latin typeface="Calibri"/>
              </a:rPr>
              <a:t>5. Understand Cloud Storage and File Sharing</a:t>
            </a:r>
          </a:p>
        </p:txBody>
      </p:sp>
      <p:graphicFrame>
        <p:nvGraphicFramePr>
          <p:cNvPr id="36" name="Content Placeholder 2">
            <a:extLst>
              <a:ext uri="{FF2B5EF4-FFF2-40B4-BE49-F238E27FC236}">
                <a16:creationId xmlns:a16="http://schemas.microsoft.com/office/drawing/2014/main" id="{22246532-5864-8C54-827B-E7F5F4F7E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77920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b="1" dirty="0">
                <a:solidFill>
                  <a:srgbClr val="FFFFFF"/>
                </a:solidFill>
                <a:latin typeface="Calibri"/>
              </a:rPr>
              <a:t>6. Embrace AI—It’s Not the </a:t>
            </a:r>
            <a:r>
              <a:rPr lang="en-US" sz="3500" b="1">
                <a:solidFill>
                  <a:srgbClr val="FFFFFF"/>
                </a:solidFill>
                <a:latin typeface="Calibri"/>
              </a:rPr>
              <a:t>Future,</a:t>
            </a:r>
            <a:br>
              <a:rPr lang="en-US" sz="3500" b="1">
                <a:solidFill>
                  <a:srgbClr val="FFFFFF"/>
                </a:solidFill>
                <a:latin typeface="Calibri"/>
              </a:rPr>
            </a:br>
            <a:r>
              <a:rPr lang="en-US" sz="3500" b="1">
                <a:solidFill>
                  <a:srgbClr val="FFFFFF"/>
                </a:solidFill>
                <a:latin typeface="Calibri"/>
              </a:rPr>
              <a:t>It’s </a:t>
            </a:r>
            <a:r>
              <a:rPr lang="en-US" sz="3500" b="1" dirty="0">
                <a:solidFill>
                  <a:srgbClr val="FFFFFF"/>
                </a:solidFill>
                <a:latin typeface="Calibri"/>
              </a:rPr>
              <a:t>the Present</a:t>
            </a: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18FCABE5-95C5-84DC-4C32-BCA377585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27290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  <a:latin typeface="Calibri"/>
              </a:rPr>
              <a:t>7. Protect Your Digital Identity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CB1959-DD6C-B303-88DF-3E4FF19362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79265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  <a:latin typeface="Calibri"/>
              </a:rPr>
              <a:t>8. Smart Homes, Smart Offices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B4F945D1-0525-B04B-E122-C936515F7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04502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4872</TotalTime>
  <Words>550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Top 10 Things Every Professional Businesswoman Needs to Know About IT – for Home and Work</vt:lpstr>
      <vt:lpstr>1. Cybersecurity is Your First Line of Defense</vt:lpstr>
      <vt:lpstr>2. Backup is Not Optional</vt:lpstr>
      <vt:lpstr>3. Know Your Devices—and Keep Them Updated</vt:lpstr>
      <vt:lpstr>4. Productivity Tools are Game Changers</vt:lpstr>
      <vt:lpstr>5. Understand Cloud Storage and File Sharing</vt:lpstr>
      <vt:lpstr>6. Embrace AI—It’s Not the Future, It’s the Present</vt:lpstr>
      <vt:lpstr>7. Protect Your Digital Identity</vt:lpstr>
      <vt:lpstr>8. Smart Homes, Smart Offices</vt:lpstr>
      <vt:lpstr>9. Know When to Ask for Help</vt:lpstr>
      <vt:lpstr>10. Stay Curious—Technology is Always Changing</vt:lpstr>
      <vt:lpstr>Final Thoughts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Gary Hires</cp:lastModifiedBy>
  <cp:revision>1</cp:revision>
  <dcterms:created xsi:type="dcterms:W3CDTF">2013-01-27T09:14:16Z</dcterms:created>
  <dcterms:modified xsi:type="dcterms:W3CDTF">2025-04-02T00:56:37Z</dcterms:modified>
  <cp:category/>
</cp:coreProperties>
</file>